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4"/>
  </p:sldMasterIdLst>
  <p:notesMasterIdLst>
    <p:notesMasterId r:id="rId35"/>
  </p:notesMasterIdLst>
  <p:handoutMasterIdLst>
    <p:handoutMasterId r:id="rId36"/>
  </p:handoutMasterIdLst>
  <p:sldIdLst>
    <p:sldId id="256" r:id="rId5"/>
    <p:sldId id="264" r:id="rId6"/>
    <p:sldId id="265" r:id="rId7"/>
    <p:sldId id="266" r:id="rId8"/>
    <p:sldId id="301" r:id="rId9"/>
    <p:sldId id="285" r:id="rId10"/>
    <p:sldId id="276" r:id="rId11"/>
    <p:sldId id="284" r:id="rId12"/>
    <p:sldId id="270" r:id="rId13"/>
    <p:sldId id="296" r:id="rId14"/>
    <p:sldId id="299" r:id="rId15"/>
    <p:sldId id="271" r:id="rId16"/>
    <p:sldId id="283" r:id="rId17"/>
    <p:sldId id="298" r:id="rId18"/>
    <p:sldId id="287" r:id="rId19"/>
    <p:sldId id="289" r:id="rId20"/>
    <p:sldId id="290" r:id="rId21"/>
    <p:sldId id="291" r:id="rId22"/>
    <p:sldId id="292" r:id="rId23"/>
    <p:sldId id="293" r:id="rId24"/>
    <p:sldId id="297" r:id="rId25"/>
    <p:sldId id="282" r:id="rId26"/>
    <p:sldId id="273" r:id="rId27"/>
    <p:sldId id="280" r:id="rId28"/>
    <p:sldId id="281" r:id="rId29"/>
    <p:sldId id="300" r:id="rId30"/>
    <p:sldId id="303" r:id="rId31"/>
    <p:sldId id="261" r:id="rId32"/>
    <p:sldId id="294" r:id="rId33"/>
    <p:sldId id="304" r:id="rId34"/>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1ErgDWYE7A34mXNjFA56ng==" hashData="y37grJL6JG9eeXrl2gOefcx+PDs="/>
  <p:extLst>
    <p:ext uri="{EFAFB233-063F-42B5-8137-9DF3F51BA10A}">
      <p15:sldGuideLst xmlns="" xmlns:p15="http://schemas.microsoft.com/office/powerpoint/2012/main">
        <p15:guide id="1" orient="horz">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 Koffler" initials="CK" lastIdx="16" clrIdx="0"/>
  <p:cmAuthor id="7" name="Giorgio Bagordo" initials="GB" lastIdx="3" clrIdx="7"/>
  <p:cmAuthor id="1" name="Lauren Hunchak" initials="LH" lastIdx="27" clrIdx="1"/>
  <p:cmAuthor id="8" name="Feng Wang" initials="FW" lastIdx="7" clrIdx="8">
    <p:extLst/>
  </p:cmAuthor>
  <p:cmAuthor id="2" name="Andrea Smerek" initials="AS" lastIdx="3" clrIdx="2"/>
  <p:cmAuthor id="3" name="Philip Strothmann" initials="" lastIdx="5" clrIdx="3"/>
  <p:cmAuthor id="4" name="Mark Barthel" initials="" lastIdx="23" clrIdx="4"/>
  <p:cmAuthor id="5" name="Sofia Khan" initials="SK" lastIdx="59" clrIdx="5"/>
  <p:cmAuthor id="6" name="Bettina Heller" initials="BH" lastIdx="48"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23F"/>
    <a:srgbClr val="FDE5B1"/>
    <a:srgbClr val="ED001B"/>
    <a:srgbClr val="21A0FF"/>
    <a:srgbClr val="1755A3"/>
    <a:srgbClr val="FCDB92"/>
    <a:srgbClr val="FEB909"/>
    <a:srgbClr val="0F773E"/>
    <a:srgbClr val="DC9C08"/>
    <a:srgbClr val="285C96"/>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09" autoAdjust="0"/>
    <p:restoredTop sz="86289" autoAdjust="0"/>
  </p:normalViewPr>
  <p:slideViewPr>
    <p:cSldViewPr snapToGrid="0" snapToObjects="1">
      <p:cViewPr>
        <p:scale>
          <a:sx n="56" d="100"/>
          <a:sy n="56" d="100"/>
        </p:scale>
        <p:origin x="-1044" y="-204"/>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CF9C8-F779-472E-81F3-2E3BD2B333EA}" type="doc">
      <dgm:prSet loTypeId="urn:microsoft.com/office/officeart/2005/8/layout/hierarchy1" loCatId="hierarchy" qsTypeId="urn:microsoft.com/office/officeart/2005/8/quickstyle/simple1" qsCatId="simple" csTypeId="urn:microsoft.com/office/officeart/2005/8/colors/accent3_3" csCatId="accent3" phldr="1"/>
      <dgm:spPr/>
      <dgm:t>
        <a:bodyPr/>
        <a:lstStyle/>
        <a:p>
          <a:endParaRPr lang="en-IN"/>
        </a:p>
      </dgm:t>
    </dgm:pt>
    <dgm:pt modelId="{6FC47AE6-0AD1-46F3-A8FB-D950FEF8E0E7}">
      <dgm:prSet phldrT="[Text]" custT="1"/>
      <dgm:spPr/>
      <dgm:t>
        <a:bodyPr/>
        <a:lstStyle/>
        <a:p>
          <a:r>
            <a:rPr lang="en-US" sz="1100" b="1" dirty="0" smtClean="0">
              <a:latin typeface="+mj-lt"/>
            </a:rPr>
            <a:t>Purpose</a:t>
          </a:r>
          <a:endParaRPr lang="en-IN" sz="1100" b="1" dirty="0">
            <a:latin typeface="+mj-lt"/>
          </a:endParaRPr>
        </a:p>
      </dgm:t>
    </dgm:pt>
    <dgm:pt modelId="{1A2E11B4-DD04-4CAB-BB41-EAA11FC8C15B}" type="parTrans" cxnId="{139CB765-BB66-4936-809F-DA1B99BB2B89}">
      <dgm:prSet/>
      <dgm:spPr/>
      <dgm:t>
        <a:bodyPr/>
        <a:lstStyle/>
        <a:p>
          <a:endParaRPr lang="en-IN"/>
        </a:p>
      </dgm:t>
    </dgm:pt>
    <dgm:pt modelId="{05BB73C2-492A-4478-8B81-3C03D58D4134}" type="sibTrans" cxnId="{139CB765-BB66-4936-809F-DA1B99BB2B89}">
      <dgm:prSet/>
      <dgm:spPr/>
      <dgm:t>
        <a:bodyPr/>
        <a:lstStyle/>
        <a:p>
          <a:endParaRPr lang="en-IN"/>
        </a:p>
      </dgm:t>
    </dgm:pt>
    <dgm:pt modelId="{AC43648E-9DC2-465E-8880-6E22FB61D9B7}">
      <dgm:prSet phldrT="[Text]" custT="1"/>
      <dgm:spPr/>
      <dgm:t>
        <a:bodyPr/>
        <a:lstStyle/>
        <a:p>
          <a:r>
            <a:rPr lang="en-US" sz="1100" b="1" dirty="0" smtClean="0">
              <a:latin typeface="+mj-lt"/>
            </a:rPr>
            <a:t>Prioriti</a:t>
          </a:r>
          <a:r>
            <a:rPr lang="en-US" sz="1100" b="0" dirty="0" smtClean="0">
              <a:solidFill>
                <a:srgbClr val="262626"/>
              </a:solidFill>
              <a:latin typeface="+mj-lt"/>
            </a:rPr>
            <a:t>ze</a:t>
          </a:r>
          <a:r>
            <a:rPr lang="en-US" sz="1100" b="1" dirty="0" smtClean="0">
              <a:latin typeface="+mj-lt"/>
            </a:rPr>
            <a:t> </a:t>
          </a:r>
          <a:r>
            <a:rPr lang="en-US" sz="1100" b="1" dirty="0" smtClean="0">
              <a:solidFill>
                <a:srgbClr val="262626"/>
              </a:solidFill>
              <a:latin typeface="+mj-lt"/>
            </a:rPr>
            <a:t>and implement </a:t>
          </a:r>
          <a:r>
            <a:rPr lang="en-US" sz="1100" b="1" dirty="0" smtClean="0">
              <a:latin typeface="+mj-lt"/>
            </a:rPr>
            <a:t>solutions</a:t>
          </a:r>
          <a:endParaRPr lang="en-IN" sz="1100" b="1" dirty="0">
            <a:latin typeface="+mj-lt"/>
          </a:endParaRPr>
        </a:p>
      </dgm:t>
    </dgm:pt>
    <dgm:pt modelId="{ADBB95AC-ABBA-4B22-8FD5-1553D20BB9AD}" type="parTrans" cxnId="{FC40865D-FB94-46E4-806B-B8305F34D86E}">
      <dgm:prSet/>
      <dgm:spPr/>
      <dgm:t>
        <a:bodyPr/>
        <a:lstStyle/>
        <a:p>
          <a:endParaRPr lang="en-IN"/>
        </a:p>
      </dgm:t>
    </dgm:pt>
    <dgm:pt modelId="{F89ED860-6592-4734-9BC2-AF496F1E225B}" type="sibTrans" cxnId="{FC40865D-FB94-46E4-806B-B8305F34D86E}">
      <dgm:prSet/>
      <dgm:spPr/>
      <dgm:t>
        <a:bodyPr/>
        <a:lstStyle/>
        <a:p>
          <a:endParaRPr lang="en-IN"/>
        </a:p>
      </dgm:t>
    </dgm:pt>
    <dgm:pt modelId="{79EEE33E-150D-4AF6-A9C6-5DC9A533287F}">
      <dgm:prSet phldrT="[Text]" custT="1"/>
      <dgm:spPr/>
      <dgm:t>
        <a:bodyPr/>
        <a:lstStyle/>
        <a:p>
          <a:r>
            <a:rPr lang="en-US" sz="1100" b="1" dirty="0" smtClean="0">
              <a:latin typeface="+mj-lt"/>
            </a:rPr>
            <a:t>Governance</a:t>
          </a:r>
          <a:endParaRPr lang="en-IN" sz="1100" b="1" dirty="0">
            <a:latin typeface="+mj-lt"/>
          </a:endParaRPr>
        </a:p>
      </dgm:t>
    </dgm:pt>
    <dgm:pt modelId="{065BD694-6D83-4763-BB3D-ECFCC5C4F05C}" type="parTrans" cxnId="{D7FD9EB4-C6EA-4CD0-B7B3-ECAEB5815085}">
      <dgm:prSet/>
      <dgm:spPr/>
      <dgm:t>
        <a:bodyPr/>
        <a:lstStyle/>
        <a:p>
          <a:endParaRPr lang="en-IN"/>
        </a:p>
      </dgm:t>
    </dgm:pt>
    <dgm:pt modelId="{BEB8F052-C6CB-490A-900A-6C50F9F27C24}" type="sibTrans" cxnId="{D7FD9EB4-C6EA-4CD0-B7B3-ECAEB5815085}">
      <dgm:prSet/>
      <dgm:spPr/>
      <dgm:t>
        <a:bodyPr/>
        <a:lstStyle/>
        <a:p>
          <a:endParaRPr lang="en-IN"/>
        </a:p>
      </dgm:t>
    </dgm:pt>
    <dgm:pt modelId="{E9B38D0C-33A5-4279-B6BD-1FD9045D81F5}">
      <dgm:prSet phldrT="[Text]" custT="1"/>
      <dgm:spPr/>
      <dgm:t>
        <a:bodyPr/>
        <a:lstStyle/>
        <a:p>
          <a:r>
            <a:rPr lang="en-US" sz="1100" b="1" dirty="0" smtClean="0">
              <a:latin typeface="+mj-lt"/>
            </a:rPr>
            <a:t>Precursor for detailed or granular study</a:t>
          </a:r>
          <a:endParaRPr lang="en-IN" sz="1100" b="1" dirty="0">
            <a:latin typeface="+mj-lt"/>
          </a:endParaRPr>
        </a:p>
      </dgm:t>
    </dgm:pt>
    <dgm:pt modelId="{D3DC020A-D22F-45DD-90DE-D68F324D3374}" type="parTrans" cxnId="{A1124CA8-5CEC-4423-B2E4-F770F5569D85}">
      <dgm:prSet/>
      <dgm:spPr/>
      <dgm:t>
        <a:bodyPr/>
        <a:lstStyle/>
        <a:p>
          <a:endParaRPr lang="en-IN"/>
        </a:p>
      </dgm:t>
    </dgm:pt>
    <dgm:pt modelId="{AF25DC5A-1ADF-4594-BE1C-70DD9F64DA62}" type="sibTrans" cxnId="{A1124CA8-5CEC-4423-B2E4-F770F5569D85}">
      <dgm:prSet/>
      <dgm:spPr/>
      <dgm:t>
        <a:bodyPr/>
        <a:lstStyle/>
        <a:p>
          <a:endParaRPr lang="en-IN"/>
        </a:p>
      </dgm:t>
    </dgm:pt>
    <dgm:pt modelId="{0FB3BC8E-CE57-4A95-B6E4-B7A3BECAD636}">
      <dgm:prSet phldrT="[Text]" custT="1"/>
      <dgm:spPr/>
      <dgm:t>
        <a:bodyPr/>
        <a:lstStyle/>
        <a:p>
          <a:r>
            <a:rPr lang="en-US" sz="1100" b="1" dirty="0" smtClean="0">
              <a:latin typeface="+mj-lt"/>
            </a:rPr>
            <a:t>Economic</a:t>
          </a:r>
          <a:endParaRPr lang="en-IN" sz="1100" b="1" dirty="0">
            <a:latin typeface="+mj-lt"/>
          </a:endParaRPr>
        </a:p>
      </dgm:t>
    </dgm:pt>
    <dgm:pt modelId="{6042654B-97EA-4C4E-BB7E-EF1FDD41E4FB}" type="parTrans" cxnId="{71C1D7C5-A886-45B1-8067-D6C176ACBBAE}">
      <dgm:prSet/>
      <dgm:spPr/>
      <dgm:t>
        <a:bodyPr/>
        <a:lstStyle/>
        <a:p>
          <a:endParaRPr lang="en-IN"/>
        </a:p>
      </dgm:t>
    </dgm:pt>
    <dgm:pt modelId="{B0F90CB7-58FE-46AC-BA1B-A865DCC0FF25}" type="sibTrans" cxnId="{71C1D7C5-A886-45B1-8067-D6C176ACBBAE}">
      <dgm:prSet/>
      <dgm:spPr/>
      <dgm:t>
        <a:bodyPr/>
        <a:lstStyle/>
        <a:p>
          <a:endParaRPr lang="en-IN"/>
        </a:p>
      </dgm:t>
    </dgm:pt>
    <dgm:pt modelId="{E5AD6B75-833A-455B-88C3-7A547CB35CDA}">
      <dgm:prSet phldrT="[Text]" custT="1"/>
      <dgm:spPr/>
      <dgm:t>
        <a:bodyPr/>
        <a:lstStyle/>
        <a:p>
          <a:r>
            <a:rPr lang="en-US" sz="1100" b="1" dirty="0" smtClean="0">
              <a:latin typeface="+mj-lt"/>
            </a:rPr>
            <a:t>Social</a:t>
          </a:r>
          <a:endParaRPr lang="en-IN" sz="1100" b="1" dirty="0">
            <a:latin typeface="+mj-lt"/>
          </a:endParaRPr>
        </a:p>
      </dgm:t>
    </dgm:pt>
    <dgm:pt modelId="{076D9076-1786-47F8-8124-7B57E4C92A7B}" type="parTrans" cxnId="{40B3817A-9689-4CD3-8FA2-BB6F6D78F98F}">
      <dgm:prSet/>
      <dgm:spPr/>
      <dgm:t>
        <a:bodyPr/>
        <a:lstStyle/>
        <a:p>
          <a:endParaRPr lang="en-IN"/>
        </a:p>
      </dgm:t>
    </dgm:pt>
    <dgm:pt modelId="{488B44C5-6506-4612-B26E-94F85E64F1D4}" type="sibTrans" cxnId="{40B3817A-9689-4CD3-8FA2-BB6F6D78F98F}">
      <dgm:prSet/>
      <dgm:spPr/>
      <dgm:t>
        <a:bodyPr/>
        <a:lstStyle/>
        <a:p>
          <a:endParaRPr lang="en-IN"/>
        </a:p>
      </dgm:t>
    </dgm:pt>
    <dgm:pt modelId="{98AADF66-C59A-41C2-832E-51A8E9EE2AC7}">
      <dgm:prSet phldrT="[Text]" custT="1"/>
      <dgm:spPr/>
      <dgm:t>
        <a:bodyPr/>
        <a:lstStyle/>
        <a:p>
          <a:r>
            <a:rPr lang="en-US" sz="1100" b="1" dirty="0" smtClean="0">
              <a:latin typeface="+mj-lt"/>
            </a:rPr>
            <a:t>Environmental</a:t>
          </a:r>
          <a:endParaRPr lang="en-IN" sz="1100" b="1" dirty="0">
            <a:latin typeface="+mj-lt"/>
          </a:endParaRPr>
        </a:p>
      </dgm:t>
    </dgm:pt>
    <dgm:pt modelId="{C6397D0A-64FA-40BB-BCAF-F6A123C28815}" type="parTrans" cxnId="{7E88B675-6B7E-415B-BB54-58D203B6F9DD}">
      <dgm:prSet/>
      <dgm:spPr/>
      <dgm:t>
        <a:bodyPr/>
        <a:lstStyle/>
        <a:p>
          <a:endParaRPr lang="en-IN"/>
        </a:p>
      </dgm:t>
    </dgm:pt>
    <dgm:pt modelId="{F6493B0F-F467-4939-9381-4A4E29721212}" type="sibTrans" cxnId="{7E88B675-6B7E-415B-BB54-58D203B6F9DD}">
      <dgm:prSet/>
      <dgm:spPr/>
      <dgm:t>
        <a:bodyPr/>
        <a:lstStyle/>
        <a:p>
          <a:endParaRPr lang="en-IN"/>
        </a:p>
      </dgm:t>
    </dgm:pt>
    <dgm:pt modelId="{75A249E4-6841-4CF4-A959-ECE2466B4CA3}">
      <dgm:prSet phldrT="[Text]" custT="1"/>
      <dgm:spPr/>
      <dgm:t>
        <a:bodyPr/>
        <a:lstStyle/>
        <a:p>
          <a:r>
            <a:rPr lang="en-US" sz="1100" b="1" dirty="0" smtClean="0">
              <a:latin typeface="+mj-lt"/>
            </a:rPr>
            <a:t>Identify Actions</a:t>
          </a:r>
          <a:endParaRPr lang="en-IN" sz="1100" b="1" dirty="0">
            <a:latin typeface="+mj-lt"/>
          </a:endParaRPr>
        </a:p>
      </dgm:t>
    </dgm:pt>
    <dgm:pt modelId="{DC83D7EF-F2CC-4C92-A08A-E4640BFD8D52}" type="parTrans" cxnId="{D966FD4A-EB49-436B-ADAD-F0A8104B04E8}">
      <dgm:prSet/>
      <dgm:spPr/>
      <dgm:t>
        <a:bodyPr/>
        <a:lstStyle/>
        <a:p>
          <a:endParaRPr lang="en-IN"/>
        </a:p>
      </dgm:t>
    </dgm:pt>
    <dgm:pt modelId="{8F79A6E4-B146-4A86-AB44-B5F856D70E95}" type="sibTrans" cxnId="{D966FD4A-EB49-436B-ADAD-F0A8104B04E8}">
      <dgm:prSet/>
      <dgm:spPr/>
      <dgm:t>
        <a:bodyPr/>
        <a:lstStyle/>
        <a:p>
          <a:endParaRPr lang="en-IN"/>
        </a:p>
      </dgm:t>
    </dgm:pt>
    <dgm:pt modelId="{3579869A-F0E6-4A7C-A72A-20053FB1C5E3}">
      <dgm:prSet phldrT="[Text]" custT="1"/>
      <dgm:spPr/>
      <dgm:t>
        <a:bodyPr/>
        <a:lstStyle/>
        <a:p>
          <a:r>
            <a:rPr lang="en-US" sz="1100" b="1" dirty="0" smtClean="0">
              <a:latin typeface="+mj-lt"/>
            </a:rPr>
            <a:t>Prioritize significant impacts and benefits</a:t>
          </a:r>
          <a:endParaRPr lang="en-IN" sz="1100" b="1" dirty="0">
            <a:latin typeface="+mj-lt"/>
          </a:endParaRPr>
        </a:p>
      </dgm:t>
    </dgm:pt>
    <dgm:pt modelId="{35FE65C1-F532-4C07-AA70-CEEC38BDCC7D}" type="parTrans" cxnId="{EB239583-C49F-4BDF-9D8D-9FCE2191977B}">
      <dgm:prSet/>
      <dgm:spPr/>
      <dgm:t>
        <a:bodyPr/>
        <a:lstStyle/>
        <a:p>
          <a:endParaRPr lang="en-IN"/>
        </a:p>
      </dgm:t>
    </dgm:pt>
    <dgm:pt modelId="{88F7AD92-A5A0-4140-8BF0-AC1B3A2B6166}" type="sibTrans" cxnId="{EB239583-C49F-4BDF-9D8D-9FCE2191977B}">
      <dgm:prSet/>
      <dgm:spPr/>
      <dgm:t>
        <a:bodyPr/>
        <a:lstStyle/>
        <a:p>
          <a:endParaRPr lang="en-IN"/>
        </a:p>
      </dgm:t>
    </dgm:pt>
    <dgm:pt modelId="{D5954963-774F-447F-AF3A-FD4D802FE74A}" type="pres">
      <dgm:prSet presAssocID="{C59CF9C8-F779-472E-81F3-2E3BD2B333EA}" presName="hierChild1" presStyleCnt="0">
        <dgm:presLayoutVars>
          <dgm:chPref val="1"/>
          <dgm:dir/>
          <dgm:animOne val="branch"/>
          <dgm:animLvl val="lvl"/>
          <dgm:resizeHandles/>
        </dgm:presLayoutVars>
      </dgm:prSet>
      <dgm:spPr/>
      <dgm:t>
        <a:bodyPr/>
        <a:lstStyle/>
        <a:p>
          <a:endParaRPr lang="en-GB"/>
        </a:p>
      </dgm:t>
    </dgm:pt>
    <dgm:pt modelId="{7143CB93-7573-4BCC-8271-2BE932E92BB6}" type="pres">
      <dgm:prSet presAssocID="{6FC47AE6-0AD1-46F3-A8FB-D950FEF8E0E7}" presName="hierRoot1" presStyleCnt="0"/>
      <dgm:spPr/>
    </dgm:pt>
    <dgm:pt modelId="{797A630F-B0C3-4DD6-B155-EDDCE5235C6B}" type="pres">
      <dgm:prSet presAssocID="{6FC47AE6-0AD1-46F3-A8FB-D950FEF8E0E7}" presName="composite" presStyleCnt="0"/>
      <dgm:spPr/>
    </dgm:pt>
    <dgm:pt modelId="{4C85D736-AFAF-44EB-AF98-9D3917682900}" type="pres">
      <dgm:prSet presAssocID="{6FC47AE6-0AD1-46F3-A8FB-D950FEF8E0E7}" presName="background" presStyleLbl="node0" presStyleIdx="0" presStyleCnt="1"/>
      <dgm:spPr/>
    </dgm:pt>
    <dgm:pt modelId="{9F4C3EE5-B103-4DFC-8E94-FEBB28800774}" type="pres">
      <dgm:prSet presAssocID="{6FC47AE6-0AD1-46F3-A8FB-D950FEF8E0E7}" presName="text" presStyleLbl="fgAcc0" presStyleIdx="0" presStyleCnt="1">
        <dgm:presLayoutVars>
          <dgm:chPref val="3"/>
        </dgm:presLayoutVars>
      </dgm:prSet>
      <dgm:spPr/>
      <dgm:t>
        <a:bodyPr/>
        <a:lstStyle/>
        <a:p>
          <a:endParaRPr lang="en-GB"/>
        </a:p>
      </dgm:t>
    </dgm:pt>
    <dgm:pt modelId="{EC18CF3B-E282-45AB-BF5D-86E9375EB313}" type="pres">
      <dgm:prSet presAssocID="{6FC47AE6-0AD1-46F3-A8FB-D950FEF8E0E7}" presName="hierChild2" presStyleCnt="0"/>
      <dgm:spPr/>
    </dgm:pt>
    <dgm:pt modelId="{E7DB7859-1A89-43E0-AA38-5728D5EB26B1}" type="pres">
      <dgm:prSet presAssocID="{D3DC020A-D22F-45DD-90DE-D68F324D3374}" presName="Name10" presStyleLbl="parChTrans1D2" presStyleIdx="0" presStyleCnt="4"/>
      <dgm:spPr/>
      <dgm:t>
        <a:bodyPr/>
        <a:lstStyle/>
        <a:p>
          <a:endParaRPr lang="en-GB"/>
        </a:p>
      </dgm:t>
    </dgm:pt>
    <dgm:pt modelId="{9209B103-AEA0-4A25-90E9-8F1A8C85916B}" type="pres">
      <dgm:prSet presAssocID="{E9B38D0C-33A5-4279-B6BD-1FD9045D81F5}" presName="hierRoot2" presStyleCnt="0"/>
      <dgm:spPr/>
    </dgm:pt>
    <dgm:pt modelId="{B230B18D-9914-4908-A0BA-B942264E4640}" type="pres">
      <dgm:prSet presAssocID="{E9B38D0C-33A5-4279-B6BD-1FD9045D81F5}" presName="composite2" presStyleCnt="0"/>
      <dgm:spPr/>
    </dgm:pt>
    <dgm:pt modelId="{3776BD0D-F6BB-4A9F-986B-9DEB96E1FE1E}" type="pres">
      <dgm:prSet presAssocID="{E9B38D0C-33A5-4279-B6BD-1FD9045D81F5}" presName="background2" presStyleLbl="node2" presStyleIdx="0" presStyleCnt="4"/>
      <dgm:spPr/>
    </dgm:pt>
    <dgm:pt modelId="{83665419-09AC-4EC5-95FE-3819D898599E}" type="pres">
      <dgm:prSet presAssocID="{E9B38D0C-33A5-4279-B6BD-1FD9045D81F5}" presName="text2" presStyleLbl="fgAcc2" presStyleIdx="0" presStyleCnt="4">
        <dgm:presLayoutVars>
          <dgm:chPref val="3"/>
        </dgm:presLayoutVars>
      </dgm:prSet>
      <dgm:spPr/>
      <dgm:t>
        <a:bodyPr/>
        <a:lstStyle/>
        <a:p>
          <a:endParaRPr lang="en-IN"/>
        </a:p>
      </dgm:t>
    </dgm:pt>
    <dgm:pt modelId="{62952074-7491-46EE-98B9-C9E291B1D3C1}" type="pres">
      <dgm:prSet presAssocID="{E9B38D0C-33A5-4279-B6BD-1FD9045D81F5}" presName="hierChild3" presStyleCnt="0"/>
      <dgm:spPr/>
    </dgm:pt>
    <dgm:pt modelId="{C05851B8-BC3B-404E-92FE-C62A9F0355CA}" type="pres">
      <dgm:prSet presAssocID="{35FE65C1-F532-4C07-AA70-CEEC38BDCC7D}" presName="Name10" presStyleLbl="parChTrans1D2" presStyleIdx="1" presStyleCnt="4"/>
      <dgm:spPr/>
      <dgm:t>
        <a:bodyPr/>
        <a:lstStyle/>
        <a:p>
          <a:endParaRPr lang="en-GB"/>
        </a:p>
      </dgm:t>
    </dgm:pt>
    <dgm:pt modelId="{D6A49A8E-4F69-4F97-9613-F78EB7A9FDFA}" type="pres">
      <dgm:prSet presAssocID="{3579869A-F0E6-4A7C-A72A-20053FB1C5E3}" presName="hierRoot2" presStyleCnt="0"/>
      <dgm:spPr/>
    </dgm:pt>
    <dgm:pt modelId="{F0E897A7-32CF-4555-8C13-0D49E09EA7EC}" type="pres">
      <dgm:prSet presAssocID="{3579869A-F0E6-4A7C-A72A-20053FB1C5E3}" presName="composite2" presStyleCnt="0"/>
      <dgm:spPr/>
    </dgm:pt>
    <dgm:pt modelId="{E1AB425C-306C-4E3F-A3D2-205E730609D4}" type="pres">
      <dgm:prSet presAssocID="{3579869A-F0E6-4A7C-A72A-20053FB1C5E3}" presName="background2" presStyleLbl="node2" presStyleIdx="1" presStyleCnt="4"/>
      <dgm:spPr/>
    </dgm:pt>
    <dgm:pt modelId="{EF3FA7D9-D54F-47CE-B9F4-22D8FDB0CF64}" type="pres">
      <dgm:prSet presAssocID="{3579869A-F0E6-4A7C-A72A-20053FB1C5E3}" presName="text2" presStyleLbl="fgAcc2" presStyleIdx="1" presStyleCnt="4">
        <dgm:presLayoutVars>
          <dgm:chPref val="3"/>
        </dgm:presLayoutVars>
      </dgm:prSet>
      <dgm:spPr/>
      <dgm:t>
        <a:bodyPr/>
        <a:lstStyle/>
        <a:p>
          <a:endParaRPr lang="en-GB"/>
        </a:p>
      </dgm:t>
    </dgm:pt>
    <dgm:pt modelId="{E34B08BC-30F6-4FBF-A9A6-4C654A72EF86}" type="pres">
      <dgm:prSet presAssocID="{3579869A-F0E6-4A7C-A72A-20053FB1C5E3}" presName="hierChild3" presStyleCnt="0"/>
      <dgm:spPr/>
    </dgm:pt>
    <dgm:pt modelId="{53CFBAEC-1FE1-42B7-A96C-3814C0C95DB2}" type="pres">
      <dgm:prSet presAssocID="{DC83D7EF-F2CC-4C92-A08A-E4640BFD8D52}" presName="Name10" presStyleLbl="parChTrans1D2" presStyleIdx="2" presStyleCnt="4"/>
      <dgm:spPr/>
      <dgm:t>
        <a:bodyPr/>
        <a:lstStyle/>
        <a:p>
          <a:endParaRPr lang="en-GB"/>
        </a:p>
      </dgm:t>
    </dgm:pt>
    <dgm:pt modelId="{147C556B-F4CD-4789-B66C-0AF7B29FA826}" type="pres">
      <dgm:prSet presAssocID="{75A249E4-6841-4CF4-A959-ECE2466B4CA3}" presName="hierRoot2" presStyleCnt="0"/>
      <dgm:spPr/>
    </dgm:pt>
    <dgm:pt modelId="{4ABCD5BE-9E91-4159-A9F7-82F5FEF5D6EB}" type="pres">
      <dgm:prSet presAssocID="{75A249E4-6841-4CF4-A959-ECE2466B4CA3}" presName="composite2" presStyleCnt="0"/>
      <dgm:spPr/>
    </dgm:pt>
    <dgm:pt modelId="{2212A9F5-45EE-416E-9F09-5B433F4351F5}" type="pres">
      <dgm:prSet presAssocID="{75A249E4-6841-4CF4-A959-ECE2466B4CA3}" presName="background2" presStyleLbl="node2" presStyleIdx="2" presStyleCnt="4"/>
      <dgm:spPr/>
    </dgm:pt>
    <dgm:pt modelId="{03D397CF-36C6-49E0-821A-CCDFA6CEE8A1}" type="pres">
      <dgm:prSet presAssocID="{75A249E4-6841-4CF4-A959-ECE2466B4CA3}" presName="text2" presStyleLbl="fgAcc2" presStyleIdx="2" presStyleCnt="4">
        <dgm:presLayoutVars>
          <dgm:chPref val="3"/>
        </dgm:presLayoutVars>
      </dgm:prSet>
      <dgm:spPr/>
      <dgm:t>
        <a:bodyPr/>
        <a:lstStyle/>
        <a:p>
          <a:endParaRPr lang="en-GB"/>
        </a:p>
      </dgm:t>
    </dgm:pt>
    <dgm:pt modelId="{41A18183-9849-42AC-9C65-D76A88DA978B}" type="pres">
      <dgm:prSet presAssocID="{75A249E4-6841-4CF4-A959-ECE2466B4CA3}" presName="hierChild3" presStyleCnt="0"/>
      <dgm:spPr/>
    </dgm:pt>
    <dgm:pt modelId="{8EB452FD-5D7E-43B4-AF60-6347F464C390}" type="pres">
      <dgm:prSet presAssocID="{ADBB95AC-ABBA-4B22-8FD5-1553D20BB9AD}" presName="Name10" presStyleLbl="parChTrans1D2" presStyleIdx="3" presStyleCnt="4"/>
      <dgm:spPr/>
      <dgm:t>
        <a:bodyPr/>
        <a:lstStyle/>
        <a:p>
          <a:endParaRPr lang="en-GB"/>
        </a:p>
      </dgm:t>
    </dgm:pt>
    <dgm:pt modelId="{A014D54C-D0B4-48A7-9B80-DC04CAE62734}" type="pres">
      <dgm:prSet presAssocID="{AC43648E-9DC2-465E-8880-6E22FB61D9B7}" presName="hierRoot2" presStyleCnt="0"/>
      <dgm:spPr/>
    </dgm:pt>
    <dgm:pt modelId="{AF15534C-CD5E-4A27-8A62-99CBF1CD69EC}" type="pres">
      <dgm:prSet presAssocID="{AC43648E-9DC2-465E-8880-6E22FB61D9B7}" presName="composite2" presStyleCnt="0"/>
      <dgm:spPr/>
    </dgm:pt>
    <dgm:pt modelId="{B26539B4-F88B-4E48-BEBE-76BA124B63ED}" type="pres">
      <dgm:prSet presAssocID="{AC43648E-9DC2-465E-8880-6E22FB61D9B7}" presName="background2" presStyleLbl="node2" presStyleIdx="3" presStyleCnt="4"/>
      <dgm:spPr/>
    </dgm:pt>
    <dgm:pt modelId="{5513C6BF-06DC-4A7C-8724-05C436D0739F}" type="pres">
      <dgm:prSet presAssocID="{AC43648E-9DC2-465E-8880-6E22FB61D9B7}" presName="text2" presStyleLbl="fgAcc2" presStyleIdx="3" presStyleCnt="4">
        <dgm:presLayoutVars>
          <dgm:chPref val="3"/>
        </dgm:presLayoutVars>
      </dgm:prSet>
      <dgm:spPr/>
      <dgm:t>
        <a:bodyPr/>
        <a:lstStyle/>
        <a:p>
          <a:endParaRPr lang="en-IN"/>
        </a:p>
      </dgm:t>
    </dgm:pt>
    <dgm:pt modelId="{6999FA9F-7843-4057-BFC5-3D07EC2FB52C}" type="pres">
      <dgm:prSet presAssocID="{AC43648E-9DC2-465E-8880-6E22FB61D9B7}" presName="hierChild3" presStyleCnt="0"/>
      <dgm:spPr/>
    </dgm:pt>
    <dgm:pt modelId="{00DD38F2-C79E-4AA1-B50A-46E1C48D2566}" type="pres">
      <dgm:prSet presAssocID="{065BD694-6D83-4763-BB3D-ECFCC5C4F05C}" presName="Name17" presStyleLbl="parChTrans1D3" presStyleIdx="0" presStyleCnt="4"/>
      <dgm:spPr/>
      <dgm:t>
        <a:bodyPr/>
        <a:lstStyle/>
        <a:p>
          <a:endParaRPr lang="en-GB"/>
        </a:p>
      </dgm:t>
    </dgm:pt>
    <dgm:pt modelId="{5E3FE88F-882F-475A-BCBB-15F8D1760F95}" type="pres">
      <dgm:prSet presAssocID="{79EEE33E-150D-4AF6-A9C6-5DC9A533287F}" presName="hierRoot3" presStyleCnt="0"/>
      <dgm:spPr/>
    </dgm:pt>
    <dgm:pt modelId="{56D921E5-B6AB-474A-B853-6492CD1CF226}" type="pres">
      <dgm:prSet presAssocID="{79EEE33E-150D-4AF6-A9C6-5DC9A533287F}" presName="composite3" presStyleCnt="0"/>
      <dgm:spPr/>
    </dgm:pt>
    <dgm:pt modelId="{2BAEADFD-93EC-4C92-96B9-88DA74F15D03}" type="pres">
      <dgm:prSet presAssocID="{79EEE33E-150D-4AF6-A9C6-5DC9A533287F}" presName="background3" presStyleLbl="node3" presStyleIdx="0" presStyleCnt="4"/>
      <dgm:spPr/>
    </dgm:pt>
    <dgm:pt modelId="{6F262986-0F8A-4E30-8FD8-E11F7192C9F1}" type="pres">
      <dgm:prSet presAssocID="{79EEE33E-150D-4AF6-A9C6-5DC9A533287F}" presName="text3" presStyleLbl="fgAcc3" presStyleIdx="0" presStyleCnt="4">
        <dgm:presLayoutVars>
          <dgm:chPref val="3"/>
        </dgm:presLayoutVars>
      </dgm:prSet>
      <dgm:spPr/>
      <dgm:t>
        <a:bodyPr/>
        <a:lstStyle/>
        <a:p>
          <a:endParaRPr lang="en-GB"/>
        </a:p>
      </dgm:t>
    </dgm:pt>
    <dgm:pt modelId="{1796599A-43E0-4287-A156-330D79BC20F2}" type="pres">
      <dgm:prSet presAssocID="{79EEE33E-150D-4AF6-A9C6-5DC9A533287F}" presName="hierChild4" presStyleCnt="0"/>
      <dgm:spPr/>
    </dgm:pt>
    <dgm:pt modelId="{0767D0E9-661C-42D1-A1E2-9921F3C219EE}" type="pres">
      <dgm:prSet presAssocID="{6042654B-97EA-4C4E-BB7E-EF1FDD41E4FB}" presName="Name17" presStyleLbl="parChTrans1D3" presStyleIdx="1" presStyleCnt="4"/>
      <dgm:spPr/>
      <dgm:t>
        <a:bodyPr/>
        <a:lstStyle/>
        <a:p>
          <a:endParaRPr lang="en-GB"/>
        </a:p>
      </dgm:t>
    </dgm:pt>
    <dgm:pt modelId="{A0B53FEA-0A75-4717-A8C7-5D68DCB1F4C9}" type="pres">
      <dgm:prSet presAssocID="{0FB3BC8E-CE57-4A95-B6E4-B7A3BECAD636}" presName="hierRoot3" presStyleCnt="0"/>
      <dgm:spPr/>
    </dgm:pt>
    <dgm:pt modelId="{92EE1042-A901-4031-8C2B-F52459D33E2D}" type="pres">
      <dgm:prSet presAssocID="{0FB3BC8E-CE57-4A95-B6E4-B7A3BECAD636}" presName="composite3" presStyleCnt="0"/>
      <dgm:spPr/>
    </dgm:pt>
    <dgm:pt modelId="{FD5B0EC9-128F-4A2C-8759-6666473F42C3}" type="pres">
      <dgm:prSet presAssocID="{0FB3BC8E-CE57-4A95-B6E4-B7A3BECAD636}" presName="background3" presStyleLbl="node3" presStyleIdx="1" presStyleCnt="4"/>
      <dgm:spPr/>
    </dgm:pt>
    <dgm:pt modelId="{FBBCD015-C5B6-4420-BBAD-EE1A6C9878B0}" type="pres">
      <dgm:prSet presAssocID="{0FB3BC8E-CE57-4A95-B6E4-B7A3BECAD636}" presName="text3" presStyleLbl="fgAcc3" presStyleIdx="1" presStyleCnt="4">
        <dgm:presLayoutVars>
          <dgm:chPref val="3"/>
        </dgm:presLayoutVars>
      </dgm:prSet>
      <dgm:spPr/>
      <dgm:t>
        <a:bodyPr/>
        <a:lstStyle/>
        <a:p>
          <a:endParaRPr lang="en-GB"/>
        </a:p>
      </dgm:t>
    </dgm:pt>
    <dgm:pt modelId="{655FFD00-520F-4334-AB47-30DC534EE0C2}" type="pres">
      <dgm:prSet presAssocID="{0FB3BC8E-CE57-4A95-B6E4-B7A3BECAD636}" presName="hierChild4" presStyleCnt="0"/>
      <dgm:spPr/>
    </dgm:pt>
    <dgm:pt modelId="{ADD80619-EF80-49DF-B377-FE8F0C2A0DFC}" type="pres">
      <dgm:prSet presAssocID="{076D9076-1786-47F8-8124-7B57E4C92A7B}" presName="Name17" presStyleLbl="parChTrans1D3" presStyleIdx="2" presStyleCnt="4"/>
      <dgm:spPr/>
      <dgm:t>
        <a:bodyPr/>
        <a:lstStyle/>
        <a:p>
          <a:endParaRPr lang="en-GB"/>
        </a:p>
      </dgm:t>
    </dgm:pt>
    <dgm:pt modelId="{C90BCAE8-002A-455C-852C-8776BA814F60}" type="pres">
      <dgm:prSet presAssocID="{E5AD6B75-833A-455B-88C3-7A547CB35CDA}" presName="hierRoot3" presStyleCnt="0"/>
      <dgm:spPr/>
    </dgm:pt>
    <dgm:pt modelId="{C4034A56-EEA7-45BE-AC45-021B0AB52F91}" type="pres">
      <dgm:prSet presAssocID="{E5AD6B75-833A-455B-88C3-7A547CB35CDA}" presName="composite3" presStyleCnt="0"/>
      <dgm:spPr/>
    </dgm:pt>
    <dgm:pt modelId="{5E80C40F-DC40-411B-8E69-317E06A29F1F}" type="pres">
      <dgm:prSet presAssocID="{E5AD6B75-833A-455B-88C3-7A547CB35CDA}" presName="background3" presStyleLbl="node3" presStyleIdx="2" presStyleCnt="4"/>
      <dgm:spPr/>
    </dgm:pt>
    <dgm:pt modelId="{D3A206DF-A499-416B-90C8-A4BDD1FBBE90}" type="pres">
      <dgm:prSet presAssocID="{E5AD6B75-833A-455B-88C3-7A547CB35CDA}" presName="text3" presStyleLbl="fgAcc3" presStyleIdx="2" presStyleCnt="4">
        <dgm:presLayoutVars>
          <dgm:chPref val="3"/>
        </dgm:presLayoutVars>
      </dgm:prSet>
      <dgm:spPr/>
      <dgm:t>
        <a:bodyPr/>
        <a:lstStyle/>
        <a:p>
          <a:endParaRPr lang="en-GB"/>
        </a:p>
      </dgm:t>
    </dgm:pt>
    <dgm:pt modelId="{BE7D3AF9-1600-4ABF-BC9A-76558D03CD8D}" type="pres">
      <dgm:prSet presAssocID="{E5AD6B75-833A-455B-88C3-7A547CB35CDA}" presName="hierChild4" presStyleCnt="0"/>
      <dgm:spPr/>
    </dgm:pt>
    <dgm:pt modelId="{6AE6E1B3-F6F0-489B-9D2E-9A69FD3E344E}" type="pres">
      <dgm:prSet presAssocID="{C6397D0A-64FA-40BB-BCAF-F6A123C28815}" presName="Name17" presStyleLbl="parChTrans1D3" presStyleIdx="3" presStyleCnt="4"/>
      <dgm:spPr/>
      <dgm:t>
        <a:bodyPr/>
        <a:lstStyle/>
        <a:p>
          <a:endParaRPr lang="en-GB"/>
        </a:p>
      </dgm:t>
    </dgm:pt>
    <dgm:pt modelId="{77478387-234A-40E5-AE6C-6B3D715FF6FA}" type="pres">
      <dgm:prSet presAssocID="{98AADF66-C59A-41C2-832E-51A8E9EE2AC7}" presName="hierRoot3" presStyleCnt="0"/>
      <dgm:spPr/>
    </dgm:pt>
    <dgm:pt modelId="{EE0920DA-178F-4F77-9E30-03E4D64F80F6}" type="pres">
      <dgm:prSet presAssocID="{98AADF66-C59A-41C2-832E-51A8E9EE2AC7}" presName="composite3" presStyleCnt="0"/>
      <dgm:spPr/>
    </dgm:pt>
    <dgm:pt modelId="{940C91B4-C543-4898-BC2E-AF611E81267D}" type="pres">
      <dgm:prSet presAssocID="{98AADF66-C59A-41C2-832E-51A8E9EE2AC7}" presName="background3" presStyleLbl="node3" presStyleIdx="3" presStyleCnt="4"/>
      <dgm:spPr/>
    </dgm:pt>
    <dgm:pt modelId="{56073EBD-9223-4DAE-8846-152D6CD77F54}" type="pres">
      <dgm:prSet presAssocID="{98AADF66-C59A-41C2-832E-51A8E9EE2AC7}" presName="text3" presStyleLbl="fgAcc3" presStyleIdx="3" presStyleCnt="4">
        <dgm:presLayoutVars>
          <dgm:chPref val="3"/>
        </dgm:presLayoutVars>
      </dgm:prSet>
      <dgm:spPr/>
      <dgm:t>
        <a:bodyPr/>
        <a:lstStyle/>
        <a:p>
          <a:endParaRPr lang="en-GB"/>
        </a:p>
      </dgm:t>
    </dgm:pt>
    <dgm:pt modelId="{5520F182-4A01-4A2C-9666-7DB6C36B9D99}" type="pres">
      <dgm:prSet presAssocID="{98AADF66-C59A-41C2-832E-51A8E9EE2AC7}" presName="hierChild4" presStyleCnt="0"/>
      <dgm:spPr/>
    </dgm:pt>
  </dgm:ptLst>
  <dgm:cxnLst>
    <dgm:cxn modelId="{5E3857D5-2298-4B50-88A2-269EB2D82BB4}" type="presOf" srcId="{AC43648E-9DC2-465E-8880-6E22FB61D9B7}" destId="{5513C6BF-06DC-4A7C-8724-05C436D0739F}" srcOrd="0" destOrd="0" presId="urn:microsoft.com/office/officeart/2005/8/layout/hierarchy1"/>
    <dgm:cxn modelId="{D7FD9EB4-C6EA-4CD0-B7B3-ECAEB5815085}" srcId="{AC43648E-9DC2-465E-8880-6E22FB61D9B7}" destId="{79EEE33E-150D-4AF6-A9C6-5DC9A533287F}" srcOrd="0" destOrd="0" parTransId="{065BD694-6D83-4763-BB3D-ECFCC5C4F05C}" sibTransId="{BEB8F052-C6CB-490A-900A-6C50F9F27C24}"/>
    <dgm:cxn modelId="{40B3817A-9689-4CD3-8FA2-BB6F6D78F98F}" srcId="{AC43648E-9DC2-465E-8880-6E22FB61D9B7}" destId="{E5AD6B75-833A-455B-88C3-7A547CB35CDA}" srcOrd="2" destOrd="0" parTransId="{076D9076-1786-47F8-8124-7B57E4C92A7B}" sibTransId="{488B44C5-6506-4612-B26E-94F85E64F1D4}"/>
    <dgm:cxn modelId="{01426E9A-00A0-4EF0-B4E7-8ED315F51221}" type="presOf" srcId="{79EEE33E-150D-4AF6-A9C6-5DC9A533287F}" destId="{6F262986-0F8A-4E30-8FD8-E11F7192C9F1}" srcOrd="0" destOrd="0" presId="urn:microsoft.com/office/officeart/2005/8/layout/hierarchy1"/>
    <dgm:cxn modelId="{FC40865D-FB94-46E4-806B-B8305F34D86E}" srcId="{6FC47AE6-0AD1-46F3-A8FB-D950FEF8E0E7}" destId="{AC43648E-9DC2-465E-8880-6E22FB61D9B7}" srcOrd="3" destOrd="0" parTransId="{ADBB95AC-ABBA-4B22-8FD5-1553D20BB9AD}" sibTransId="{F89ED860-6592-4734-9BC2-AF496F1E225B}"/>
    <dgm:cxn modelId="{F1DA022F-0E9B-4B12-B515-F76BE571CE2A}" type="presOf" srcId="{ADBB95AC-ABBA-4B22-8FD5-1553D20BB9AD}" destId="{8EB452FD-5D7E-43B4-AF60-6347F464C390}" srcOrd="0" destOrd="0" presId="urn:microsoft.com/office/officeart/2005/8/layout/hierarchy1"/>
    <dgm:cxn modelId="{1554ABBA-FA1E-4A4A-8596-EBB29EBAD7AB}" type="presOf" srcId="{C6397D0A-64FA-40BB-BCAF-F6A123C28815}" destId="{6AE6E1B3-F6F0-489B-9D2E-9A69FD3E344E}" srcOrd="0" destOrd="0" presId="urn:microsoft.com/office/officeart/2005/8/layout/hierarchy1"/>
    <dgm:cxn modelId="{EB239583-C49F-4BDF-9D8D-9FCE2191977B}" srcId="{6FC47AE6-0AD1-46F3-A8FB-D950FEF8E0E7}" destId="{3579869A-F0E6-4A7C-A72A-20053FB1C5E3}" srcOrd="1" destOrd="0" parTransId="{35FE65C1-F532-4C07-AA70-CEEC38BDCC7D}" sibTransId="{88F7AD92-A5A0-4140-8BF0-AC1B3A2B6166}"/>
    <dgm:cxn modelId="{A1124CA8-5CEC-4423-B2E4-F770F5569D85}" srcId="{6FC47AE6-0AD1-46F3-A8FB-D950FEF8E0E7}" destId="{E9B38D0C-33A5-4279-B6BD-1FD9045D81F5}" srcOrd="0" destOrd="0" parTransId="{D3DC020A-D22F-45DD-90DE-D68F324D3374}" sibTransId="{AF25DC5A-1ADF-4594-BE1C-70DD9F64DA62}"/>
    <dgm:cxn modelId="{139CB765-BB66-4936-809F-DA1B99BB2B89}" srcId="{C59CF9C8-F779-472E-81F3-2E3BD2B333EA}" destId="{6FC47AE6-0AD1-46F3-A8FB-D950FEF8E0E7}" srcOrd="0" destOrd="0" parTransId="{1A2E11B4-DD04-4CAB-BB41-EAA11FC8C15B}" sibTransId="{05BB73C2-492A-4478-8B81-3C03D58D4134}"/>
    <dgm:cxn modelId="{7E88B675-6B7E-415B-BB54-58D203B6F9DD}" srcId="{AC43648E-9DC2-465E-8880-6E22FB61D9B7}" destId="{98AADF66-C59A-41C2-832E-51A8E9EE2AC7}" srcOrd="3" destOrd="0" parTransId="{C6397D0A-64FA-40BB-BCAF-F6A123C28815}" sibTransId="{F6493B0F-F467-4939-9381-4A4E29721212}"/>
    <dgm:cxn modelId="{3767FC5D-5325-4843-AF0B-0A873E3D69EB}" type="presOf" srcId="{065BD694-6D83-4763-BB3D-ECFCC5C4F05C}" destId="{00DD38F2-C79E-4AA1-B50A-46E1C48D2566}" srcOrd="0" destOrd="0" presId="urn:microsoft.com/office/officeart/2005/8/layout/hierarchy1"/>
    <dgm:cxn modelId="{304F3A3E-3F58-4E26-8A55-CD781F478690}" type="presOf" srcId="{35FE65C1-F532-4C07-AA70-CEEC38BDCC7D}" destId="{C05851B8-BC3B-404E-92FE-C62A9F0355CA}" srcOrd="0" destOrd="0" presId="urn:microsoft.com/office/officeart/2005/8/layout/hierarchy1"/>
    <dgm:cxn modelId="{71C1D7C5-A886-45B1-8067-D6C176ACBBAE}" srcId="{AC43648E-9DC2-465E-8880-6E22FB61D9B7}" destId="{0FB3BC8E-CE57-4A95-B6E4-B7A3BECAD636}" srcOrd="1" destOrd="0" parTransId="{6042654B-97EA-4C4E-BB7E-EF1FDD41E4FB}" sibTransId="{B0F90CB7-58FE-46AC-BA1B-A865DCC0FF25}"/>
    <dgm:cxn modelId="{BF962036-70C4-4271-802E-BB3D9D71E1EA}" type="presOf" srcId="{E5AD6B75-833A-455B-88C3-7A547CB35CDA}" destId="{D3A206DF-A499-416B-90C8-A4BDD1FBBE90}" srcOrd="0" destOrd="0" presId="urn:microsoft.com/office/officeart/2005/8/layout/hierarchy1"/>
    <dgm:cxn modelId="{7F041EAF-5FC2-4692-8116-63EACA8301AA}" type="presOf" srcId="{076D9076-1786-47F8-8124-7B57E4C92A7B}" destId="{ADD80619-EF80-49DF-B377-FE8F0C2A0DFC}" srcOrd="0" destOrd="0" presId="urn:microsoft.com/office/officeart/2005/8/layout/hierarchy1"/>
    <dgm:cxn modelId="{091D3CF1-7D53-498E-8514-6830B93F4D32}" type="presOf" srcId="{6FC47AE6-0AD1-46F3-A8FB-D950FEF8E0E7}" destId="{9F4C3EE5-B103-4DFC-8E94-FEBB28800774}" srcOrd="0" destOrd="0" presId="urn:microsoft.com/office/officeart/2005/8/layout/hierarchy1"/>
    <dgm:cxn modelId="{224A831A-80F3-4B8C-A489-4890853F21E4}" type="presOf" srcId="{6042654B-97EA-4C4E-BB7E-EF1FDD41E4FB}" destId="{0767D0E9-661C-42D1-A1E2-9921F3C219EE}" srcOrd="0" destOrd="0" presId="urn:microsoft.com/office/officeart/2005/8/layout/hierarchy1"/>
    <dgm:cxn modelId="{8EF1DED2-43B6-4718-90C2-8E08D74AFA91}" type="presOf" srcId="{3579869A-F0E6-4A7C-A72A-20053FB1C5E3}" destId="{EF3FA7D9-D54F-47CE-B9F4-22D8FDB0CF64}" srcOrd="0" destOrd="0" presId="urn:microsoft.com/office/officeart/2005/8/layout/hierarchy1"/>
    <dgm:cxn modelId="{83928253-73F9-4308-9ED3-B528B17ED792}" type="presOf" srcId="{C59CF9C8-F779-472E-81F3-2E3BD2B333EA}" destId="{D5954963-774F-447F-AF3A-FD4D802FE74A}" srcOrd="0" destOrd="0" presId="urn:microsoft.com/office/officeart/2005/8/layout/hierarchy1"/>
    <dgm:cxn modelId="{C6F95A5D-E255-4D92-AA8A-839EAFD6F1DC}" type="presOf" srcId="{DC83D7EF-F2CC-4C92-A08A-E4640BFD8D52}" destId="{53CFBAEC-1FE1-42B7-A96C-3814C0C95DB2}" srcOrd="0" destOrd="0" presId="urn:microsoft.com/office/officeart/2005/8/layout/hierarchy1"/>
    <dgm:cxn modelId="{E74E6D6A-FF97-4292-8A5A-492CA3C46564}" type="presOf" srcId="{E9B38D0C-33A5-4279-B6BD-1FD9045D81F5}" destId="{83665419-09AC-4EC5-95FE-3819D898599E}" srcOrd="0" destOrd="0" presId="urn:microsoft.com/office/officeart/2005/8/layout/hierarchy1"/>
    <dgm:cxn modelId="{90552FB8-029D-4A64-94E5-922DBC5FAB7C}" type="presOf" srcId="{75A249E4-6841-4CF4-A959-ECE2466B4CA3}" destId="{03D397CF-36C6-49E0-821A-CCDFA6CEE8A1}" srcOrd="0" destOrd="0" presId="urn:microsoft.com/office/officeart/2005/8/layout/hierarchy1"/>
    <dgm:cxn modelId="{46509901-DDE5-4D6A-99FE-57BE41234280}" type="presOf" srcId="{0FB3BC8E-CE57-4A95-B6E4-B7A3BECAD636}" destId="{FBBCD015-C5B6-4420-BBAD-EE1A6C9878B0}" srcOrd="0" destOrd="0" presId="urn:microsoft.com/office/officeart/2005/8/layout/hierarchy1"/>
    <dgm:cxn modelId="{93ABA1D5-5640-4502-A0F3-128C5D6527D2}" type="presOf" srcId="{D3DC020A-D22F-45DD-90DE-D68F324D3374}" destId="{E7DB7859-1A89-43E0-AA38-5728D5EB26B1}" srcOrd="0" destOrd="0" presId="urn:microsoft.com/office/officeart/2005/8/layout/hierarchy1"/>
    <dgm:cxn modelId="{FD91374C-D498-4C8E-835E-4FE35B80BE9D}" type="presOf" srcId="{98AADF66-C59A-41C2-832E-51A8E9EE2AC7}" destId="{56073EBD-9223-4DAE-8846-152D6CD77F54}" srcOrd="0" destOrd="0" presId="urn:microsoft.com/office/officeart/2005/8/layout/hierarchy1"/>
    <dgm:cxn modelId="{D966FD4A-EB49-436B-ADAD-F0A8104B04E8}" srcId="{6FC47AE6-0AD1-46F3-A8FB-D950FEF8E0E7}" destId="{75A249E4-6841-4CF4-A959-ECE2466B4CA3}" srcOrd="2" destOrd="0" parTransId="{DC83D7EF-F2CC-4C92-A08A-E4640BFD8D52}" sibTransId="{8F79A6E4-B146-4A86-AB44-B5F856D70E95}"/>
    <dgm:cxn modelId="{D40B3FAF-0A49-404E-B88E-BE7FC4849E3C}" type="presParOf" srcId="{D5954963-774F-447F-AF3A-FD4D802FE74A}" destId="{7143CB93-7573-4BCC-8271-2BE932E92BB6}" srcOrd="0" destOrd="0" presId="urn:microsoft.com/office/officeart/2005/8/layout/hierarchy1"/>
    <dgm:cxn modelId="{10C3F22F-7F0D-4032-BE71-8560456EA27F}" type="presParOf" srcId="{7143CB93-7573-4BCC-8271-2BE932E92BB6}" destId="{797A630F-B0C3-4DD6-B155-EDDCE5235C6B}" srcOrd="0" destOrd="0" presId="urn:microsoft.com/office/officeart/2005/8/layout/hierarchy1"/>
    <dgm:cxn modelId="{FD6B1A7B-01A0-4CC0-84B7-092D57BE771B}" type="presParOf" srcId="{797A630F-B0C3-4DD6-B155-EDDCE5235C6B}" destId="{4C85D736-AFAF-44EB-AF98-9D3917682900}" srcOrd="0" destOrd="0" presId="urn:microsoft.com/office/officeart/2005/8/layout/hierarchy1"/>
    <dgm:cxn modelId="{6D11BD06-7495-446C-8DAB-2A0728E30B30}" type="presParOf" srcId="{797A630F-B0C3-4DD6-B155-EDDCE5235C6B}" destId="{9F4C3EE5-B103-4DFC-8E94-FEBB28800774}" srcOrd="1" destOrd="0" presId="urn:microsoft.com/office/officeart/2005/8/layout/hierarchy1"/>
    <dgm:cxn modelId="{10B173BB-5530-49F1-917D-9EDDBB825004}" type="presParOf" srcId="{7143CB93-7573-4BCC-8271-2BE932E92BB6}" destId="{EC18CF3B-E282-45AB-BF5D-86E9375EB313}" srcOrd="1" destOrd="0" presId="urn:microsoft.com/office/officeart/2005/8/layout/hierarchy1"/>
    <dgm:cxn modelId="{59E67D2A-AF03-4122-BAFC-27BF12450789}" type="presParOf" srcId="{EC18CF3B-E282-45AB-BF5D-86E9375EB313}" destId="{E7DB7859-1A89-43E0-AA38-5728D5EB26B1}" srcOrd="0" destOrd="0" presId="urn:microsoft.com/office/officeart/2005/8/layout/hierarchy1"/>
    <dgm:cxn modelId="{A791FB0F-F06F-4883-B6ED-B268B639E45B}" type="presParOf" srcId="{EC18CF3B-E282-45AB-BF5D-86E9375EB313}" destId="{9209B103-AEA0-4A25-90E9-8F1A8C85916B}" srcOrd="1" destOrd="0" presId="urn:microsoft.com/office/officeart/2005/8/layout/hierarchy1"/>
    <dgm:cxn modelId="{6230EAE9-7B27-403D-98AB-A505E3FE33B9}" type="presParOf" srcId="{9209B103-AEA0-4A25-90E9-8F1A8C85916B}" destId="{B230B18D-9914-4908-A0BA-B942264E4640}" srcOrd="0" destOrd="0" presId="urn:microsoft.com/office/officeart/2005/8/layout/hierarchy1"/>
    <dgm:cxn modelId="{A03A7591-7CB5-4FD3-8FD0-60C11ED8DC6D}" type="presParOf" srcId="{B230B18D-9914-4908-A0BA-B942264E4640}" destId="{3776BD0D-F6BB-4A9F-986B-9DEB96E1FE1E}" srcOrd="0" destOrd="0" presId="urn:microsoft.com/office/officeart/2005/8/layout/hierarchy1"/>
    <dgm:cxn modelId="{B7F5AAAF-20DC-4299-A316-10418DE43BD0}" type="presParOf" srcId="{B230B18D-9914-4908-A0BA-B942264E4640}" destId="{83665419-09AC-4EC5-95FE-3819D898599E}" srcOrd="1" destOrd="0" presId="urn:microsoft.com/office/officeart/2005/8/layout/hierarchy1"/>
    <dgm:cxn modelId="{1334521D-1643-491B-AA64-8EC4AAEC8D10}" type="presParOf" srcId="{9209B103-AEA0-4A25-90E9-8F1A8C85916B}" destId="{62952074-7491-46EE-98B9-C9E291B1D3C1}" srcOrd="1" destOrd="0" presId="urn:microsoft.com/office/officeart/2005/8/layout/hierarchy1"/>
    <dgm:cxn modelId="{E0D0304C-61A9-478F-9643-CBDC19F0F529}" type="presParOf" srcId="{EC18CF3B-E282-45AB-BF5D-86E9375EB313}" destId="{C05851B8-BC3B-404E-92FE-C62A9F0355CA}" srcOrd="2" destOrd="0" presId="urn:microsoft.com/office/officeart/2005/8/layout/hierarchy1"/>
    <dgm:cxn modelId="{7CDB95E3-3976-454C-8295-3C188370CE26}" type="presParOf" srcId="{EC18CF3B-E282-45AB-BF5D-86E9375EB313}" destId="{D6A49A8E-4F69-4F97-9613-F78EB7A9FDFA}" srcOrd="3" destOrd="0" presId="urn:microsoft.com/office/officeart/2005/8/layout/hierarchy1"/>
    <dgm:cxn modelId="{7EABD253-BCC3-45A6-9111-014698074BC5}" type="presParOf" srcId="{D6A49A8E-4F69-4F97-9613-F78EB7A9FDFA}" destId="{F0E897A7-32CF-4555-8C13-0D49E09EA7EC}" srcOrd="0" destOrd="0" presId="urn:microsoft.com/office/officeart/2005/8/layout/hierarchy1"/>
    <dgm:cxn modelId="{DD944C1B-728E-4C7D-B64D-62F01F01A70D}" type="presParOf" srcId="{F0E897A7-32CF-4555-8C13-0D49E09EA7EC}" destId="{E1AB425C-306C-4E3F-A3D2-205E730609D4}" srcOrd="0" destOrd="0" presId="urn:microsoft.com/office/officeart/2005/8/layout/hierarchy1"/>
    <dgm:cxn modelId="{007FD87E-2576-46EC-8A3D-E65C486E26B2}" type="presParOf" srcId="{F0E897A7-32CF-4555-8C13-0D49E09EA7EC}" destId="{EF3FA7D9-D54F-47CE-B9F4-22D8FDB0CF64}" srcOrd="1" destOrd="0" presId="urn:microsoft.com/office/officeart/2005/8/layout/hierarchy1"/>
    <dgm:cxn modelId="{FBAB37A4-41F5-4D30-B6C7-334C822B5576}" type="presParOf" srcId="{D6A49A8E-4F69-4F97-9613-F78EB7A9FDFA}" destId="{E34B08BC-30F6-4FBF-A9A6-4C654A72EF86}" srcOrd="1" destOrd="0" presId="urn:microsoft.com/office/officeart/2005/8/layout/hierarchy1"/>
    <dgm:cxn modelId="{71F5082F-AC78-41F6-BFCE-8C664CADFA13}" type="presParOf" srcId="{EC18CF3B-E282-45AB-BF5D-86E9375EB313}" destId="{53CFBAEC-1FE1-42B7-A96C-3814C0C95DB2}" srcOrd="4" destOrd="0" presId="urn:microsoft.com/office/officeart/2005/8/layout/hierarchy1"/>
    <dgm:cxn modelId="{3EB4D8EA-20BD-4E79-8441-5E7734C54336}" type="presParOf" srcId="{EC18CF3B-E282-45AB-BF5D-86E9375EB313}" destId="{147C556B-F4CD-4789-B66C-0AF7B29FA826}" srcOrd="5" destOrd="0" presId="urn:microsoft.com/office/officeart/2005/8/layout/hierarchy1"/>
    <dgm:cxn modelId="{4378DF45-4D98-44FB-9B42-169062798378}" type="presParOf" srcId="{147C556B-F4CD-4789-B66C-0AF7B29FA826}" destId="{4ABCD5BE-9E91-4159-A9F7-82F5FEF5D6EB}" srcOrd="0" destOrd="0" presId="urn:microsoft.com/office/officeart/2005/8/layout/hierarchy1"/>
    <dgm:cxn modelId="{CD08D345-262F-4B8C-B900-C33C0B96FC58}" type="presParOf" srcId="{4ABCD5BE-9E91-4159-A9F7-82F5FEF5D6EB}" destId="{2212A9F5-45EE-416E-9F09-5B433F4351F5}" srcOrd="0" destOrd="0" presId="urn:microsoft.com/office/officeart/2005/8/layout/hierarchy1"/>
    <dgm:cxn modelId="{CC9CBBAA-A83D-424C-8058-50F588840ADD}" type="presParOf" srcId="{4ABCD5BE-9E91-4159-A9F7-82F5FEF5D6EB}" destId="{03D397CF-36C6-49E0-821A-CCDFA6CEE8A1}" srcOrd="1" destOrd="0" presId="urn:microsoft.com/office/officeart/2005/8/layout/hierarchy1"/>
    <dgm:cxn modelId="{53982C24-9898-4988-92C2-62B5B466CB6A}" type="presParOf" srcId="{147C556B-F4CD-4789-B66C-0AF7B29FA826}" destId="{41A18183-9849-42AC-9C65-D76A88DA978B}" srcOrd="1" destOrd="0" presId="urn:microsoft.com/office/officeart/2005/8/layout/hierarchy1"/>
    <dgm:cxn modelId="{8792638C-6CB0-4D7C-8A02-03E6AFF5527C}" type="presParOf" srcId="{EC18CF3B-E282-45AB-BF5D-86E9375EB313}" destId="{8EB452FD-5D7E-43B4-AF60-6347F464C390}" srcOrd="6" destOrd="0" presId="urn:microsoft.com/office/officeart/2005/8/layout/hierarchy1"/>
    <dgm:cxn modelId="{52AF717C-FD1C-4525-BE2C-2DD47D6E7949}" type="presParOf" srcId="{EC18CF3B-E282-45AB-BF5D-86E9375EB313}" destId="{A014D54C-D0B4-48A7-9B80-DC04CAE62734}" srcOrd="7" destOrd="0" presId="urn:microsoft.com/office/officeart/2005/8/layout/hierarchy1"/>
    <dgm:cxn modelId="{BE3C775B-F43D-4B29-97BC-E4A82A9BB2E3}" type="presParOf" srcId="{A014D54C-D0B4-48A7-9B80-DC04CAE62734}" destId="{AF15534C-CD5E-4A27-8A62-99CBF1CD69EC}" srcOrd="0" destOrd="0" presId="urn:microsoft.com/office/officeart/2005/8/layout/hierarchy1"/>
    <dgm:cxn modelId="{2EBACFF7-D12E-4473-99EB-CCC8C7CEF83A}" type="presParOf" srcId="{AF15534C-CD5E-4A27-8A62-99CBF1CD69EC}" destId="{B26539B4-F88B-4E48-BEBE-76BA124B63ED}" srcOrd="0" destOrd="0" presId="urn:microsoft.com/office/officeart/2005/8/layout/hierarchy1"/>
    <dgm:cxn modelId="{0F41E6D3-75F0-420E-BCE2-A4CD4B062045}" type="presParOf" srcId="{AF15534C-CD5E-4A27-8A62-99CBF1CD69EC}" destId="{5513C6BF-06DC-4A7C-8724-05C436D0739F}" srcOrd="1" destOrd="0" presId="urn:microsoft.com/office/officeart/2005/8/layout/hierarchy1"/>
    <dgm:cxn modelId="{46CF4BCE-A5E9-4894-92AC-443799980C47}" type="presParOf" srcId="{A014D54C-D0B4-48A7-9B80-DC04CAE62734}" destId="{6999FA9F-7843-4057-BFC5-3D07EC2FB52C}" srcOrd="1" destOrd="0" presId="urn:microsoft.com/office/officeart/2005/8/layout/hierarchy1"/>
    <dgm:cxn modelId="{3EC98D8B-D2DA-46E3-8D06-30EC607E1D3F}" type="presParOf" srcId="{6999FA9F-7843-4057-BFC5-3D07EC2FB52C}" destId="{00DD38F2-C79E-4AA1-B50A-46E1C48D2566}" srcOrd="0" destOrd="0" presId="urn:microsoft.com/office/officeart/2005/8/layout/hierarchy1"/>
    <dgm:cxn modelId="{EF6EBDBE-017D-4F53-833A-DC66BF2D504C}" type="presParOf" srcId="{6999FA9F-7843-4057-BFC5-3D07EC2FB52C}" destId="{5E3FE88F-882F-475A-BCBB-15F8D1760F95}" srcOrd="1" destOrd="0" presId="urn:microsoft.com/office/officeart/2005/8/layout/hierarchy1"/>
    <dgm:cxn modelId="{44F62FCF-F5F4-4974-A2F8-A6CE62DD4028}" type="presParOf" srcId="{5E3FE88F-882F-475A-BCBB-15F8D1760F95}" destId="{56D921E5-B6AB-474A-B853-6492CD1CF226}" srcOrd="0" destOrd="0" presId="urn:microsoft.com/office/officeart/2005/8/layout/hierarchy1"/>
    <dgm:cxn modelId="{897AE9CA-104B-4B0F-AAC1-4A3D9CFEA5B2}" type="presParOf" srcId="{56D921E5-B6AB-474A-B853-6492CD1CF226}" destId="{2BAEADFD-93EC-4C92-96B9-88DA74F15D03}" srcOrd="0" destOrd="0" presId="urn:microsoft.com/office/officeart/2005/8/layout/hierarchy1"/>
    <dgm:cxn modelId="{C5288AF4-1E5A-4327-8141-5F18D2F90A8B}" type="presParOf" srcId="{56D921E5-B6AB-474A-B853-6492CD1CF226}" destId="{6F262986-0F8A-4E30-8FD8-E11F7192C9F1}" srcOrd="1" destOrd="0" presId="urn:microsoft.com/office/officeart/2005/8/layout/hierarchy1"/>
    <dgm:cxn modelId="{B7D1FC7A-44F9-4991-AEF5-3B8B725F9647}" type="presParOf" srcId="{5E3FE88F-882F-475A-BCBB-15F8D1760F95}" destId="{1796599A-43E0-4287-A156-330D79BC20F2}" srcOrd="1" destOrd="0" presId="urn:microsoft.com/office/officeart/2005/8/layout/hierarchy1"/>
    <dgm:cxn modelId="{B9612E93-27ED-41BD-82EB-01CFDD08EF8E}" type="presParOf" srcId="{6999FA9F-7843-4057-BFC5-3D07EC2FB52C}" destId="{0767D0E9-661C-42D1-A1E2-9921F3C219EE}" srcOrd="2" destOrd="0" presId="urn:microsoft.com/office/officeart/2005/8/layout/hierarchy1"/>
    <dgm:cxn modelId="{E374E4F4-2180-4CE4-B389-EDA5C4137A7B}" type="presParOf" srcId="{6999FA9F-7843-4057-BFC5-3D07EC2FB52C}" destId="{A0B53FEA-0A75-4717-A8C7-5D68DCB1F4C9}" srcOrd="3" destOrd="0" presId="urn:microsoft.com/office/officeart/2005/8/layout/hierarchy1"/>
    <dgm:cxn modelId="{C31F2D96-2E14-4870-8CBC-40DCC8C9F47A}" type="presParOf" srcId="{A0B53FEA-0A75-4717-A8C7-5D68DCB1F4C9}" destId="{92EE1042-A901-4031-8C2B-F52459D33E2D}" srcOrd="0" destOrd="0" presId="urn:microsoft.com/office/officeart/2005/8/layout/hierarchy1"/>
    <dgm:cxn modelId="{E42862C4-E710-44A1-B632-F7B8AB379C88}" type="presParOf" srcId="{92EE1042-A901-4031-8C2B-F52459D33E2D}" destId="{FD5B0EC9-128F-4A2C-8759-6666473F42C3}" srcOrd="0" destOrd="0" presId="urn:microsoft.com/office/officeart/2005/8/layout/hierarchy1"/>
    <dgm:cxn modelId="{AD4601E1-FD87-4B71-B163-DB1921012891}" type="presParOf" srcId="{92EE1042-A901-4031-8C2B-F52459D33E2D}" destId="{FBBCD015-C5B6-4420-BBAD-EE1A6C9878B0}" srcOrd="1" destOrd="0" presId="urn:microsoft.com/office/officeart/2005/8/layout/hierarchy1"/>
    <dgm:cxn modelId="{21A2D196-A5E7-40D5-A2BE-831490D1E2A9}" type="presParOf" srcId="{A0B53FEA-0A75-4717-A8C7-5D68DCB1F4C9}" destId="{655FFD00-520F-4334-AB47-30DC534EE0C2}" srcOrd="1" destOrd="0" presId="urn:microsoft.com/office/officeart/2005/8/layout/hierarchy1"/>
    <dgm:cxn modelId="{C212F0A3-0C28-4AFB-85CF-28293E795B0C}" type="presParOf" srcId="{6999FA9F-7843-4057-BFC5-3D07EC2FB52C}" destId="{ADD80619-EF80-49DF-B377-FE8F0C2A0DFC}" srcOrd="4" destOrd="0" presId="urn:microsoft.com/office/officeart/2005/8/layout/hierarchy1"/>
    <dgm:cxn modelId="{7ED3DBF7-B0C9-48FA-8322-55F4D14157A3}" type="presParOf" srcId="{6999FA9F-7843-4057-BFC5-3D07EC2FB52C}" destId="{C90BCAE8-002A-455C-852C-8776BA814F60}" srcOrd="5" destOrd="0" presId="urn:microsoft.com/office/officeart/2005/8/layout/hierarchy1"/>
    <dgm:cxn modelId="{759E8F3F-AF31-45E8-BCDD-6E862ED31544}" type="presParOf" srcId="{C90BCAE8-002A-455C-852C-8776BA814F60}" destId="{C4034A56-EEA7-45BE-AC45-021B0AB52F91}" srcOrd="0" destOrd="0" presId="urn:microsoft.com/office/officeart/2005/8/layout/hierarchy1"/>
    <dgm:cxn modelId="{7C866053-E098-4886-943C-40B2B9BEFAC8}" type="presParOf" srcId="{C4034A56-EEA7-45BE-AC45-021B0AB52F91}" destId="{5E80C40F-DC40-411B-8E69-317E06A29F1F}" srcOrd="0" destOrd="0" presId="urn:microsoft.com/office/officeart/2005/8/layout/hierarchy1"/>
    <dgm:cxn modelId="{0EEA7D84-67B5-43CB-A3DF-10DF52D71696}" type="presParOf" srcId="{C4034A56-EEA7-45BE-AC45-021B0AB52F91}" destId="{D3A206DF-A499-416B-90C8-A4BDD1FBBE90}" srcOrd="1" destOrd="0" presId="urn:microsoft.com/office/officeart/2005/8/layout/hierarchy1"/>
    <dgm:cxn modelId="{009B6FDF-4ED7-40E4-91FE-25EEA4223320}" type="presParOf" srcId="{C90BCAE8-002A-455C-852C-8776BA814F60}" destId="{BE7D3AF9-1600-4ABF-BC9A-76558D03CD8D}" srcOrd="1" destOrd="0" presId="urn:microsoft.com/office/officeart/2005/8/layout/hierarchy1"/>
    <dgm:cxn modelId="{947A2998-6203-4D0A-9A8B-B2F62174CD00}" type="presParOf" srcId="{6999FA9F-7843-4057-BFC5-3D07EC2FB52C}" destId="{6AE6E1B3-F6F0-489B-9D2E-9A69FD3E344E}" srcOrd="6" destOrd="0" presId="urn:microsoft.com/office/officeart/2005/8/layout/hierarchy1"/>
    <dgm:cxn modelId="{BF68CB1D-F708-41CE-8860-C46D5D7DDC75}" type="presParOf" srcId="{6999FA9F-7843-4057-BFC5-3D07EC2FB52C}" destId="{77478387-234A-40E5-AE6C-6B3D715FF6FA}" srcOrd="7" destOrd="0" presId="urn:microsoft.com/office/officeart/2005/8/layout/hierarchy1"/>
    <dgm:cxn modelId="{472DA9DF-64CA-49DE-AC41-E2C8844DE522}" type="presParOf" srcId="{77478387-234A-40E5-AE6C-6B3D715FF6FA}" destId="{EE0920DA-178F-4F77-9E30-03E4D64F80F6}" srcOrd="0" destOrd="0" presId="urn:microsoft.com/office/officeart/2005/8/layout/hierarchy1"/>
    <dgm:cxn modelId="{86373503-F589-4799-85E2-A28D94BE75CD}" type="presParOf" srcId="{EE0920DA-178F-4F77-9E30-03E4D64F80F6}" destId="{940C91B4-C543-4898-BC2E-AF611E81267D}" srcOrd="0" destOrd="0" presId="urn:microsoft.com/office/officeart/2005/8/layout/hierarchy1"/>
    <dgm:cxn modelId="{98CB3C2F-EEE1-4B21-B8EF-313A8AF7B441}" type="presParOf" srcId="{EE0920DA-178F-4F77-9E30-03E4D64F80F6}" destId="{56073EBD-9223-4DAE-8846-152D6CD77F54}" srcOrd="1" destOrd="0" presId="urn:microsoft.com/office/officeart/2005/8/layout/hierarchy1"/>
    <dgm:cxn modelId="{7C30857F-35B9-4DE1-8E9B-12F8A3AC0EFD}" type="presParOf" srcId="{77478387-234A-40E5-AE6C-6B3D715FF6FA}" destId="{5520F182-4A01-4A2C-9666-7DB6C36B9D9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C8CE59-75FA-4950-A1E4-56DC64ACAB39}" type="doc">
      <dgm:prSet loTypeId="urn:microsoft.com/office/officeart/2005/8/layout/venn1" loCatId="relationship" qsTypeId="urn:microsoft.com/office/officeart/2005/8/quickstyle/simple1" qsCatId="simple" csTypeId="urn:microsoft.com/office/officeart/2005/8/colors/colorful5" csCatId="colorful" phldr="1"/>
      <dgm:spPr/>
    </dgm:pt>
    <dgm:pt modelId="{7BB37D48-2D3E-4142-8DB1-2C9F0009F4BC}">
      <dgm:prSet phldrT="[Text]"/>
      <dgm:spPr/>
      <dgm:t>
        <a:bodyPr/>
        <a:lstStyle/>
        <a:p>
          <a:r>
            <a:rPr lang="en-IN" sz="1600" b="1" dirty="0" smtClean="0">
              <a:solidFill>
                <a:schemeClr val="tx1">
                  <a:lumMod val="85000"/>
                  <a:lumOff val="15000"/>
                </a:schemeClr>
              </a:solidFill>
            </a:rPr>
            <a:t>Broader  Audience</a:t>
          </a:r>
          <a:endParaRPr lang="en-IN" sz="1600" b="1" dirty="0">
            <a:solidFill>
              <a:schemeClr val="tx1">
                <a:lumMod val="85000"/>
                <a:lumOff val="15000"/>
              </a:schemeClr>
            </a:solidFill>
          </a:endParaRPr>
        </a:p>
      </dgm:t>
    </dgm:pt>
    <dgm:pt modelId="{2A6913F9-7E68-4762-B236-2781247B86C5}" type="parTrans" cxnId="{117EBAD7-99B9-41BA-B2E9-0B07015CC3F5}">
      <dgm:prSet/>
      <dgm:spPr/>
      <dgm:t>
        <a:bodyPr/>
        <a:lstStyle/>
        <a:p>
          <a:endParaRPr lang="en-IN"/>
        </a:p>
      </dgm:t>
    </dgm:pt>
    <dgm:pt modelId="{592FCBBC-ED26-4726-8AA6-4771F8C2507F}" type="sibTrans" cxnId="{117EBAD7-99B9-41BA-B2E9-0B07015CC3F5}">
      <dgm:prSet/>
      <dgm:spPr/>
      <dgm:t>
        <a:bodyPr/>
        <a:lstStyle/>
        <a:p>
          <a:endParaRPr lang="en-IN"/>
        </a:p>
      </dgm:t>
    </dgm:pt>
    <dgm:pt modelId="{5C17D5D7-F809-49DB-A957-0646252AE474}">
      <dgm:prSet phldrT="[Text]"/>
      <dgm:spPr/>
      <dgm:t>
        <a:bodyPr/>
        <a:lstStyle/>
        <a:p>
          <a:pPr algn="l"/>
          <a:endParaRPr lang="en-US" sz="1600" b="1" dirty="0" smtClean="0">
            <a:solidFill>
              <a:schemeClr val="tx1">
                <a:lumMod val="85000"/>
                <a:lumOff val="15000"/>
              </a:schemeClr>
            </a:solidFill>
          </a:endParaRPr>
        </a:p>
        <a:p>
          <a:pPr algn="just"/>
          <a:r>
            <a:rPr lang="en-US" sz="1600" b="1" dirty="0" smtClean="0">
              <a:solidFill>
                <a:schemeClr val="tx1">
                  <a:lumMod val="85000"/>
                  <a:lumOff val="15000"/>
                </a:schemeClr>
              </a:solidFill>
            </a:rPr>
            <a:t>Target </a:t>
          </a:r>
        </a:p>
        <a:p>
          <a:pPr algn="just"/>
          <a:r>
            <a:rPr lang="en-US" sz="1600" b="1" dirty="0" smtClean="0">
              <a:solidFill>
                <a:schemeClr val="tx1">
                  <a:lumMod val="85000"/>
                  <a:lumOff val="15000"/>
                </a:schemeClr>
              </a:solidFill>
            </a:rPr>
            <a:t>Audience</a:t>
          </a:r>
          <a:endParaRPr lang="en-IN" sz="1600" b="1" dirty="0">
            <a:solidFill>
              <a:schemeClr val="tx1">
                <a:lumMod val="85000"/>
                <a:lumOff val="15000"/>
              </a:schemeClr>
            </a:solidFill>
          </a:endParaRPr>
        </a:p>
      </dgm:t>
    </dgm:pt>
    <dgm:pt modelId="{F13E93CD-1096-476B-96E6-1D14E6F6F764}" type="parTrans" cxnId="{49ACA4EC-05B1-41F4-8D15-484D5CFF5CA5}">
      <dgm:prSet/>
      <dgm:spPr/>
      <dgm:t>
        <a:bodyPr/>
        <a:lstStyle/>
        <a:p>
          <a:endParaRPr lang="en-IN"/>
        </a:p>
      </dgm:t>
    </dgm:pt>
    <dgm:pt modelId="{B718CECB-2FFB-4B42-A0F8-17DFA1D58087}" type="sibTrans" cxnId="{49ACA4EC-05B1-41F4-8D15-484D5CFF5CA5}">
      <dgm:prSet/>
      <dgm:spPr/>
      <dgm:t>
        <a:bodyPr/>
        <a:lstStyle/>
        <a:p>
          <a:endParaRPr lang="en-IN"/>
        </a:p>
      </dgm:t>
    </dgm:pt>
    <dgm:pt modelId="{B07B833F-C9B7-4C56-85D5-1436C2F95A1B}">
      <dgm:prSet phldrT="[Text]" custT="1"/>
      <dgm:spPr/>
      <dgm:t>
        <a:bodyPr/>
        <a:lstStyle/>
        <a:p>
          <a:r>
            <a:rPr lang="en-US" sz="1400" dirty="0" smtClean="0">
              <a:solidFill>
                <a:schemeClr val="tx1">
                  <a:lumMod val="85000"/>
                  <a:lumOff val="15000"/>
                </a:schemeClr>
              </a:solidFill>
            </a:rPr>
            <a:t>Decision makers at NGOs</a:t>
          </a:r>
          <a:endParaRPr lang="en-IN" sz="1400" dirty="0">
            <a:solidFill>
              <a:schemeClr val="tx1">
                <a:lumMod val="85000"/>
                <a:lumOff val="15000"/>
              </a:schemeClr>
            </a:solidFill>
          </a:endParaRPr>
        </a:p>
      </dgm:t>
    </dgm:pt>
    <dgm:pt modelId="{01160387-364E-4454-BC27-A302D275EF13}" type="parTrans" cxnId="{6864A31F-4A1D-4319-9831-86414864A27B}">
      <dgm:prSet/>
      <dgm:spPr/>
      <dgm:t>
        <a:bodyPr/>
        <a:lstStyle/>
        <a:p>
          <a:endParaRPr lang="en-IN"/>
        </a:p>
      </dgm:t>
    </dgm:pt>
    <dgm:pt modelId="{99A016A9-3E4E-4E91-883F-E063883A707D}" type="sibTrans" cxnId="{6864A31F-4A1D-4319-9831-86414864A27B}">
      <dgm:prSet/>
      <dgm:spPr/>
      <dgm:t>
        <a:bodyPr/>
        <a:lstStyle/>
        <a:p>
          <a:endParaRPr lang="en-IN"/>
        </a:p>
      </dgm:t>
    </dgm:pt>
    <dgm:pt modelId="{C0EF3BE0-5859-4C60-8708-D75B192C1AC3}">
      <dgm:prSet phldrT="[Text]" custT="1"/>
      <dgm:spPr/>
      <dgm:t>
        <a:bodyPr/>
        <a:lstStyle/>
        <a:p>
          <a:r>
            <a:rPr lang="en-US" sz="1400" dirty="0" smtClean="0">
              <a:solidFill>
                <a:schemeClr val="tx1">
                  <a:lumMod val="85000"/>
                  <a:lumOff val="15000"/>
                </a:schemeClr>
              </a:solidFill>
            </a:rPr>
            <a:t>Government agencies</a:t>
          </a:r>
          <a:endParaRPr lang="en-IN" sz="1400" dirty="0">
            <a:solidFill>
              <a:schemeClr val="tx1">
                <a:lumMod val="85000"/>
                <a:lumOff val="15000"/>
              </a:schemeClr>
            </a:solidFill>
          </a:endParaRPr>
        </a:p>
      </dgm:t>
    </dgm:pt>
    <dgm:pt modelId="{CF76EC51-E511-4C10-9B31-B3C0CB59A6A3}" type="parTrans" cxnId="{3F969F90-890C-4FC1-9084-3CBDAC422BC0}">
      <dgm:prSet/>
      <dgm:spPr/>
      <dgm:t>
        <a:bodyPr/>
        <a:lstStyle/>
        <a:p>
          <a:endParaRPr lang="en-IN"/>
        </a:p>
      </dgm:t>
    </dgm:pt>
    <dgm:pt modelId="{DDC1144A-22DC-4DD9-8564-111F5177ED07}" type="sibTrans" cxnId="{3F969F90-890C-4FC1-9084-3CBDAC422BC0}">
      <dgm:prSet/>
      <dgm:spPr/>
      <dgm:t>
        <a:bodyPr/>
        <a:lstStyle/>
        <a:p>
          <a:endParaRPr lang="en-IN"/>
        </a:p>
      </dgm:t>
    </dgm:pt>
    <dgm:pt modelId="{C737B89B-CD7D-4F09-82FA-2FEAFDFE6E75}">
      <dgm:prSet phldrT="[Text]" custT="1"/>
      <dgm:spPr/>
      <dgm:t>
        <a:bodyPr/>
        <a:lstStyle/>
        <a:p>
          <a:r>
            <a:rPr lang="en-US" sz="1400" dirty="0" smtClean="0">
              <a:solidFill>
                <a:schemeClr val="tx1">
                  <a:lumMod val="85000"/>
                  <a:lumOff val="15000"/>
                </a:schemeClr>
              </a:solidFill>
            </a:rPr>
            <a:t>Academics</a:t>
          </a:r>
          <a:endParaRPr lang="en-IN" sz="1400" dirty="0">
            <a:solidFill>
              <a:schemeClr val="tx1">
                <a:lumMod val="85000"/>
                <a:lumOff val="15000"/>
              </a:schemeClr>
            </a:solidFill>
          </a:endParaRPr>
        </a:p>
      </dgm:t>
    </dgm:pt>
    <dgm:pt modelId="{37EDC138-780E-458D-A266-564AAB4A3C85}" type="parTrans" cxnId="{8DE13AF3-2C31-49D9-835A-764D509B21BF}">
      <dgm:prSet/>
      <dgm:spPr/>
      <dgm:t>
        <a:bodyPr/>
        <a:lstStyle/>
        <a:p>
          <a:endParaRPr lang="en-IN"/>
        </a:p>
      </dgm:t>
    </dgm:pt>
    <dgm:pt modelId="{1A04DD97-4B9A-442B-A08C-43A9A7BE5746}" type="sibTrans" cxnId="{8DE13AF3-2C31-49D9-835A-764D509B21BF}">
      <dgm:prSet/>
      <dgm:spPr/>
      <dgm:t>
        <a:bodyPr/>
        <a:lstStyle/>
        <a:p>
          <a:endParaRPr lang="en-IN"/>
        </a:p>
      </dgm:t>
    </dgm:pt>
    <dgm:pt modelId="{11AE89AA-1F1F-4DFB-B123-A8F319ECE49A}">
      <dgm:prSet phldrT="[Text]" custT="1"/>
      <dgm:spPr/>
      <dgm:t>
        <a:bodyPr/>
        <a:lstStyle/>
        <a:p>
          <a:r>
            <a:rPr lang="en-US" sz="1400" dirty="0" smtClean="0">
              <a:solidFill>
                <a:schemeClr val="tx1">
                  <a:lumMod val="85000"/>
                  <a:lumOff val="15000"/>
                </a:schemeClr>
              </a:solidFill>
            </a:rPr>
            <a:t>Companies</a:t>
          </a:r>
          <a:endParaRPr lang="en-IN" sz="1400" dirty="0">
            <a:solidFill>
              <a:schemeClr val="tx1">
                <a:lumMod val="85000"/>
                <a:lumOff val="15000"/>
              </a:schemeClr>
            </a:solidFill>
          </a:endParaRPr>
        </a:p>
      </dgm:t>
    </dgm:pt>
    <dgm:pt modelId="{8D1005A5-E508-4E4F-A2FD-4B03EF02AAC8}" type="parTrans" cxnId="{DCFD44DB-623B-446F-A25C-44AC4B123ACF}">
      <dgm:prSet/>
      <dgm:spPr/>
      <dgm:t>
        <a:bodyPr/>
        <a:lstStyle/>
        <a:p>
          <a:endParaRPr lang="en-IN"/>
        </a:p>
      </dgm:t>
    </dgm:pt>
    <dgm:pt modelId="{AC7D4768-D88C-40C6-BDDD-14BA3285CD5D}" type="sibTrans" cxnId="{DCFD44DB-623B-446F-A25C-44AC4B123ACF}">
      <dgm:prSet/>
      <dgm:spPr/>
      <dgm:t>
        <a:bodyPr/>
        <a:lstStyle/>
        <a:p>
          <a:endParaRPr lang="en-IN"/>
        </a:p>
      </dgm:t>
    </dgm:pt>
    <dgm:pt modelId="{E669A9B3-D3DA-41F7-882A-AC5AAC07DCAE}">
      <dgm:prSet phldrT="[Text]" custT="1"/>
      <dgm:spPr/>
      <dgm:t>
        <a:bodyPr/>
        <a:lstStyle/>
        <a:p>
          <a:r>
            <a:rPr lang="en-US" sz="1400" dirty="0" smtClean="0">
              <a:solidFill>
                <a:schemeClr val="tx1">
                  <a:lumMod val="85000"/>
                  <a:lumOff val="15000"/>
                </a:schemeClr>
              </a:solidFill>
            </a:rPr>
            <a:t>Trade bodies</a:t>
          </a:r>
          <a:endParaRPr lang="en-IN" sz="1400" dirty="0">
            <a:solidFill>
              <a:schemeClr val="tx1">
                <a:lumMod val="85000"/>
                <a:lumOff val="15000"/>
              </a:schemeClr>
            </a:solidFill>
          </a:endParaRPr>
        </a:p>
      </dgm:t>
    </dgm:pt>
    <dgm:pt modelId="{559814FA-9CEB-4C6E-B3C9-2083EE791874}" type="parTrans" cxnId="{426C8FFE-4454-4175-ABFD-D749938AD5A2}">
      <dgm:prSet/>
      <dgm:spPr/>
      <dgm:t>
        <a:bodyPr/>
        <a:lstStyle/>
        <a:p>
          <a:endParaRPr lang="en-IN"/>
        </a:p>
      </dgm:t>
    </dgm:pt>
    <dgm:pt modelId="{A19AC349-B194-4EF9-B159-BDC648514CB9}" type="sibTrans" cxnId="{426C8FFE-4454-4175-ABFD-D749938AD5A2}">
      <dgm:prSet/>
      <dgm:spPr/>
      <dgm:t>
        <a:bodyPr/>
        <a:lstStyle/>
        <a:p>
          <a:endParaRPr lang="en-IN"/>
        </a:p>
      </dgm:t>
    </dgm:pt>
    <dgm:pt modelId="{AC50B777-704A-4D03-B256-E62081FAD2EB}">
      <dgm:prSet phldrT="[Text]" custT="1"/>
      <dgm:spPr/>
      <dgm:t>
        <a:bodyPr/>
        <a:lstStyle/>
        <a:p>
          <a:pPr algn="l"/>
          <a:r>
            <a:rPr lang="en-IN" sz="1400" dirty="0" smtClean="0">
              <a:solidFill>
                <a:schemeClr val="tx1">
                  <a:lumMod val="85000"/>
                  <a:lumOff val="15000"/>
                </a:schemeClr>
              </a:solidFill>
            </a:rPr>
            <a:t>Leadership and experts at NGOs</a:t>
          </a:r>
          <a:endParaRPr lang="en-IN" sz="1400" dirty="0">
            <a:solidFill>
              <a:schemeClr val="tx1">
                <a:lumMod val="85000"/>
                <a:lumOff val="15000"/>
              </a:schemeClr>
            </a:solidFill>
          </a:endParaRPr>
        </a:p>
      </dgm:t>
    </dgm:pt>
    <dgm:pt modelId="{81C8DEF7-1475-4669-BAB1-2366288FA459}" type="parTrans" cxnId="{C5240D4F-1178-4B63-AF5D-20AD95696C93}">
      <dgm:prSet/>
      <dgm:spPr/>
      <dgm:t>
        <a:bodyPr/>
        <a:lstStyle/>
        <a:p>
          <a:endParaRPr lang="en-IN"/>
        </a:p>
      </dgm:t>
    </dgm:pt>
    <dgm:pt modelId="{8937E69A-6714-4322-B95E-EF8067C00877}" type="sibTrans" cxnId="{C5240D4F-1178-4B63-AF5D-20AD95696C93}">
      <dgm:prSet/>
      <dgm:spPr/>
      <dgm:t>
        <a:bodyPr/>
        <a:lstStyle/>
        <a:p>
          <a:endParaRPr lang="en-IN"/>
        </a:p>
      </dgm:t>
    </dgm:pt>
    <dgm:pt modelId="{5F450596-21C1-42FB-A5A7-8D33E22E56D1}">
      <dgm:prSet phldrT="[Text]" custT="1"/>
      <dgm:spPr/>
      <dgm:t>
        <a:bodyPr/>
        <a:lstStyle/>
        <a:p>
          <a:pPr algn="l"/>
          <a:r>
            <a:rPr lang="en-IN" sz="1400" dirty="0" smtClean="0">
              <a:solidFill>
                <a:schemeClr val="tx1">
                  <a:lumMod val="85000"/>
                  <a:lumOff val="15000"/>
                </a:schemeClr>
              </a:solidFill>
            </a:rPr>
            <a:t>Policy researchers and experts</a:t>
          </a:r>
          <a:endParaRPr lang="en-IN" sz="1400" dirty="0">
            <a:solidFill>
              <a:schemeClr val="tx1">
                <a:lumMod val="85000"/>
                <a:lumOff val="15000"/>
              </a:schemeClr>
            </a:solidFill>
          </a:endParaRPr>
        </a:p>
      </dgm:t>
    </dgm:pt>
    <dgm:pt modelId="{DFF6D73C-9027-4D7B-B942-40A03BCA9DF0}" type="parTrans" cxnId="{5E33B611-148E-452E-B4AC-50F3E74D0742}">
      <dgm:prSet/>
      <dgm:spPr/>
      <dgm:t>
        <a:bodyPr/>
        <a:lstStyle/>
        <a:p>
          <a:endParaRPr lang="en-IN"/>
        </a:p>
      </dgm:t>
    </dgm:pt>
    <dgm:pt modelId="{B2B0076E-C09B-4BB8-88A9-EA8E48BB7C1F}" type="sibTrans" cxnId="{5E33B611-148E-452E-B4AC-50F3E74D0742}">
      <dgm:prSet/>
      <dgm:spPr/>
      <dgm:t>
        <a:bodyPr/>
        <a:lstStyle/>
        <a:p>
          <a:endParaRPr lang="en-IN"/>
        </a:p>
      </dgm:t>
    </dgm:pt>
    <dgm:pt modelId="{4E81D25C-D758-B847-AFB8-1ECD675C7804}">
      <dgm:prSet phldrT="[Text]" custT="1"/>
      <dgm:spPr/>
      <dgm:t>
        <a:bodyPr/>
        <a:lstStyle/>
        <a:p>
          <a:r>
            <a:rPr lang="en-IN" sz="1400" dirty="0" smtClean="0">
              <a:solidFill>
                <a:schemeClr val="tx1">
                  <a:lumMod val="85000"/>
                  <a:lumOff val="15000"/>
                </a:schemeClr>
              </a:solidFill>
            </a:rPr>
            <a:t>Consumers</a:t>
          </a:r>
          <a:endParaRPr lang="en-IN" sz="1400" dirty="0">
            <a:solidFill>
              <a:schemeClr val="tx1">
                <a:lumMod val="85000"/>
                <a:lumOff val="15000"/>
              </a:schemeClr>
            </a:solidFill>
          </a:endParaRPr>
        </a:p>
      </dgm:t>
    </dgm:pt>
    <dgm:pt modelId="{AF5027E5-6CAD-814C-B4A9-ADD02F09853E}" type="parTrans" cxnId="{D9EFEE52-8E19-8749-9C27-C3CD41EE6FF5}">
      <dgm:prSet/>
      <dgm:spPr/>
      <dgm:t>
        <a:bodyPr/>
        <a:lstStyle/>
        <a:p>
          <a:endParaRPr lang="en-GB"/>
        </a:p>
      </dgm:t>
    </dgm:pt>
    <dgm:pt modelId="{C98080EA-1244-374E-BB17-5BF78A239017}" type="sibTrans" cxnId="{D9EFEE52-8E19-8749-9C27-C3CD41EE6FF5}">
      <dgm:prSet/>
      <dgm:spPr/>
      <dgm:t>
        <a:bodyPr/>
        <a:lstStyle/>
        <a:p>
          <a:endParaRPr lang="en-GB"/>
        </a:p>
      </dgm:t>
    </dgm:pt>
    <dgm:pt modelId="{C952E673-51D7-ED4A-9283-D14C3C007D18}">
      <dgm:prSet phldrT="[Text]" custT="1"/>
      <dgm:spPr/>
      <dgm:t>
        <a:bodyPr/>
        <a:lstStyle/>
        <a:p>
          <a:r>
            <a:rPr lang="en-US" sz="1400" dirty="0" smtClean="0">
              <a:solidFill>
                <a:schemeClr val="tx1">
                  <a:lumMod val="85000"/>
                  <a:lumOff val="15000"/>
                </a:schemeClr>
              </a:solidFill>
            </a:rPr>
            <a:t>Policy developers</a:t>
          </a:r>
          <a:endParaRPr lang="en-IN" sz="1400" dirty="0">
            <a:solidFill>
              <a:schemeClr val="tx1">
                <a:lumMod val="85000"/>
                <a:lumOff val="15000"/>
              </a:schemeClr>
            </a:solidFill>
          </a:endParaRPr>
        </a:p>
      </dgm:t>
    </dgm:pt>
    <dgm:pt modelId="{92A26096-FF81-884F-A386-5A5FFEC05C6E}" type="parTrans" cxnId="{D146716A-2A67-5944-AF81-AAB54DD338DB}">
      <dgm:prSet/>
      <dgm:spPr/>
      <dgm:t>
        <a:bodyPr/>
        <a:lstStyle/>
        <a:p>
          <a:endParaRPr lang="en-GB"/>
        </a:p>
      </dgm:t>
    </dgm:pt>
    <dgm:pt modelId="{A516AF31-7B0E-5144-80BF-AE892565D9F9}" type="sibTrans" cxnId="{D146716A-2A67-5944-AF81-AAB54DD338DB}">
      <dgm:prSet/>
      <dgm:spPr/>
      <dgm:t>
        <a:bodyPr/>
        <a:lstStyle/>
        <a:p>
          <a:endParaRPr lang="en-GB"/>
        </a:p>
      </dgm:t>
    </dgm:pt>
    <dgm:pt modelId="{3BE81D8A-1D91-1643-AD49-54051A5950B2}">
      <dgm:prSet phldrT="[Text]" custT="1"/>
      <dgm:spPr/>
      <dgm:t>
        <a:bodyPr/>
        <a:lstStyle/>
        <a:p>
          <a:pPr algn="l"/>
          <a:r>
            <a:rPr lang="en-IN" sz="1400" dirty="0" smtClean="0">
              <a:solidFill>
                <a:schemeClr val="tx1">
                  <a:lumMod val="85000"/>
                  <a:lumOff val="15000"/>
                </a:schemeClr>
              </a:solidFill>
            </a:rPr>
            <a:t>Govt officials responsible for policy development</a:t>
          </a:r>
          <a:endParaRPr lang="en-IN" sz="1400" dirty="0">
            <a:solidFill>
              <a:schemeClr val="tx1">
                <a:lumMod val="85000"/>
                <a:lumOff val="15000"/>
              </a:schemeClr>
            </a:solidFill>
          </a:endParaRPr>
        </a:p>
      </dgm:t>
    </dgm:pt>
    <dgm:pt modelId="{F35C1C08-7B96-634B-96DE-CD8C7772D99C}" type="parTrans" cxnId="{EB6D33A3-2E4D-7142-A55D-8053BD314814}">
      <dgm:prSet/>
      <dgm:spPr/>
      <dgm:t>
        <a:bodyPr/>
        <a:lstStyle/>
        <a:p>
          <a:endParaRPr lang="en-US"/>
        </a:p>
      </dgm:t>
    </dgm:pt>
    <dgm:pt modelId="{529645C4-7666-D548-83DB-E25DD4974DE6}" type="sibTrans" cxnId="{EB6D33A3-2E4D-7142-A55D-8053BD314814}">
      <dgm:prSet/>
      <dgm:spPr/>
      <dgm:t>
        <a:bodyPr/>
        <a:lstStyle/>
        <a:p>
          <a:endParaRPr lang="en-US"/>
        </a:p>
      </dgm:t>
    </dgm:pt>
    <dgm:pt modelId="{7A2CD89D-F03B-FA47-AB6C-CE82D7981A11}">
      <dgm:prSet phldrT="[Text]" custT="1"/>
      <dgm:spPr/>
      <dgm:t>
        <a:bodyPr/>
        <a:lstStyle/>
        <a:p>
          <a:pPr algn="l"/>
          <a:r>
            <a:rPr lang="en-IN" sz="1400" dirty="0" smtClean="0">
              <a:solidFill>
                <a:schemeClr val="tx1">
                  <a:lumMod val="85000"/>
                  <a:lumOff val="15000"/>
                </a:schemeClr>
              </a:solidFill>
            </a:rPr>
            <a:t>Academic experts and researchers</a:t>
          </a:r>
          <a:endParaRPr lang="en-IN" sz="1400" dirty="0">
            <a:solidFill>
              <a:schemeClr val="tx1">
                <a:lumMod val="85000"/>
                <a:lumOff val="15000"/>
              </a:schemeClr>
            </a:solidFill>
          </a:endParaRPr>
        </a:p>
      </dgm:t>
    </dgm:pt>
    <dgm:pt modelId="{50AE9679-9C22-1845-87FE-95532E5BDA0E}" type="parTrans" cxnId="{8C81B8D1-D016-4B41-921D-61ABE1929D1F}">
      <dgm:prSet/>
      <dgm:spPr/>
      <dgm:t>
        <a:bodyPr/>
        <a:lstStyle/>
        <a:p>
          <a:endParaRPr lang="en-US"/>
        </a:p>
      </dgm:t>
    </dgm:pt>
    <dgm:pt modelId="{66D620BA-AB5C-6B4B-A098-95AA3FCB1604}" type="sibTrans" cxnId="{8C81B8D1-D016-4B41-921D-61ABE1929D1F}">
      <dgm:prSet/>
      <dgm:spPr/>
      <dgm:t>
        <a:bodyPr/>
        <a:lstStyle/>
        <a:p>
          <a:endParaRPr lang="en-US"/>
        </a:p>
      </dgm:t>
    </dgm:pt>
    <dgm:pt modelId="{9FC563CF-7A2F-3249-B163-C5210DAA9CE1}">
      <dgm:prSet phldrT="[Text]" custT="1"/>
      <dgm:spPr/>
      <dgm:t>
        <a:bodyPr/>
        <a:lstStyle/>
        <a:p>
          <a:pPr algn="l"/>
          <a:endParaRPr lang="en-IN" sz="1400" dirty="0">
            <a:solidFill>
              <a:schemeClr val="tx1">
                <a:lumMod val="85000"/>
                <a:lumOff val="15000"/>
              </a:schemeClr>
            </a:solidFill>
          </a:endParaRPr>
        </a:p>
      </dgm:t>
    </dgm:pt>
    <dgm:pt modelId="{629BFF59-B8D1-634E-A4E2-055C60D9322E}" type="parTrans" cxnId="{D8FBA687-F4B6-294F-A6D2-6A45083F27C5}">
      <dgm:prSet/>
      <dgm:spPr/>
      <dgm:t>
        <a:bodyPr/>
        <a:lstStyle/>
        <a:p>
          <a:endParaRPr lang="en-US"/>
        </a:p>
      </dgm:t>
    </dgm:pt>
    <dgm:pt modelId="{4FD95B95-5C1B-624C-97CC-DC9447AD6C99}" type="sibTrans" cxnId="{D8FBA687-F4B6-294F-A6D2-6A45083F27C5}">
      <dgm:prSet/>
      <dgm:spPr/>
      <dgm:t>
        <a:bodyPr/>
        <a:lstStyle/>
        <a:p>
          <a:endParaRPr lang="en-US"/>
        </a:p>
      </dgm:t>
    </dgm:pt>
    <dgm:pt modelId="{E8C543A1-018B-164C-9AE2-CAF63FF0734C}">
      <dgm:prSet phldrT="[Text]" custT="1"/>
      <dgm:spPr/>
      <dgm:t>
        <a:bodyPr/>
        <a:lstStyle/>
        <a:p>
          <a:pPr algn="l"/>
          <a:r>
            <a:rPr lang="en-IN" sz="1400" dirty="0" smtClean="0">
              <a:solidFill>
                <a:schemeClr val="tx1">
                  <a:lumMod val="85000"/>
                  <a:lumOff val="15000"/>
                </a:schemeClr>
              </a:solidFill>
            </a:rPr>
            <a:t>Chief sustainability officers and expert team members</a:t>
          </a:r>
          <a:endParaRPr lang="en-IN" sz="1400" dirty="0">
            <a:solidFill>
              <a:schemeClr val="tx1">
                <a:lumMod val="85000"/>
                <a:lumOff val="15000"/>
              </a:schemeClr>
            </a:solidFill>
          </a:endParaRPr>
        </a:p>
      </dgm:t>
    </dgm:pt>
    <dgm:pt modelId="{C24E419B-647B-444E-93C9-B16660BC5E90}" type="parTrans" cxnId="{61E85616-8C79-E348-9A45-9049C7547F8F}">
      <dgm:prSet/>
      <dgm:spPr/>
      <dgm:t>
        <a:bodyPr/>
        <a:lstStyle/>
        <a:p>
          <a:endParaRPr lang="en-US"/>
        </a:p>
      </dgm:t>
    </dgm:pt>
    <dgm:pt modelId="{FDF09F9E-335C-094A-BE39-B764EBEDCDD8}" type="sibTrans" cxnId="{61E85616-8C79-E348-9A45-9049C7547F8F}">
      <dgm:prSet/>
      <dgm:spPr/>
      <dgm:t>
        <a:bodyPr/>
        <a:lstStyle/>
        <a:p>
          <a:endParaRPr lang="en-US"/>
        </a:p>
      </dgm:t>
    </dgm:pt>
    <dgm:pt modelId="{A0341091-6F50-164A-B972-A836AFAEBF61}">
      <dgm:prSet phldrT="[Text]" custT="1"/>
      <dgm:spPr/>
      <dgm:t>
        <a:bodyPr/>
        <a:lstStyle/>
        <a:p>
          <a:pPr algn="l"/>
          <a:r>
            <a:rPr lang="en-IN" sz="1400" dirty="0" smtClean="0">
              <a:solidFill>
                <a:schemeClr val="tx1">
                  <a:lumMod val="85000"/>
                  <a:lumOff val="15000"/>
                </a:schemeClr>
              </a:solidFill>
            </a:rPr>
            <a:t>Product/ service buyers</a:t>
          </a:r>
          <a:endParaRPr lang="en-IN" sz="1400" dirty="0">
            <a:solidFill>
              <a:schemeClr val="tx1">
                <a:lumMod val="85000"/>
                <a:lumOff val="15000"/>
              </a:schemeClr>
            </a:solidFill>
          </a:endParaRPr>
        </a:p>
      </dgm:t>
    </dgm:pt>
    <dgm:pt modelId="{FCFB9BA6-AECD-3846-9AA8-A35B1FFA80ED}" type="parTrans" cxnId="{B0DD4576-B902-524B-9CDC-FC99BAF37C67}">
      <dgm:prSet/>
      <dgm:spPr/>
      <dgm:t>
        <a:bodyPr/>
        <a:lstStyle/>
        <a:p>
          <a:endParaRPr lang="en-US"/>
        </a:p>
      </dgm:t>
    </dgm:pt>
    <dgm:pt modelId="{9B99B829-C95D-2B46-B277-FF8860656DEF}" type="sibTrans" cxnId="{B0DD4576-B902-524B-9CDC-FC99BAF37C67}">
      <dgm:prSet/>
      <dgm:spPr/>
      <dgm:t>
        <a:bodyPr/>
        <a:lstStyle/>
        <a:p>
          <a:endParaRPr lang="en-US"/>
        </a:p>
      </dgm:t>
    </dgm:pt>
    <dgm:pt modelId="{3FECEAD7-70AD-1145-A2BC-5FD537FA6A41}">
      <dgm:prSet phldrT="[Text]" custT="1"/>
      <dgm:spPr/>
      <dgm:t>
        <a:bodyPr/>
        <a:lstStyle/>
        <a:p>
          <a:pPr algn="l"/>
          <a:endParaRPr lang="en-IN" sz="1400" dirty="0">
            <a:solidFill>
              <a:schemeClr val="tx1">
                <a:lumMod val="85000"/>
                <a:lumOff val="15000"/>
              </a:schemeClr>
            </a:solidFill>
          </a:endParaRPr>
        </a:p>
      </dgm:t>
    </dgm:pt>
    <dgm:pt modelId="{019434D4-91E5-854F-9BEA-B25F97E4DBCE}" type="parTrans" cxnId="{CD18DE1A-B888-CE49-BE44-DB959C1617BC}">
      <dgm:prSet/>
      <dgm:spPr/>
      <dgm:t>
        <a:bodyPr/>
        <a:lstStyle/>
        <a:p>
          <a:endParaRPr lang="en-US"/>
        </a:p>
      </dgm:t>
    </dgm:pt>
    <dgm:pt modelId="{591FD9B7-B159-D243-960B-5D812A74F977}" type="sibTrans" cxnId="{CD18DE1A-B888-CE49-BE44-DB959C1617BC}">
      <dgm:prSet/>
      <dgm:spPr/>
      <dgm:t>
        <a:bodyPr/>
        <a:lstStyle/>
        <a:p>
          <a:endParaRPr lang="en-US"/>
        </a:p>
      </dgm:t>
    </dgm:pt>
    <dgm:pt modelId="{BD5A3149-25A5-E44F-93F5-07F33CF4364B}">
      <dgm:prSet phldrT="[Text]" custT="1"/>
      <dgm:spPr/>
      <dgm:t>
        <a:bodyPr/>
        <a:lstStyle/>
        <a:p>
          <a:pPr algn="l"/>
          <a:r>
            <a:rPr lang="en-IN" sz="1400" dirty="0" smtClean="0">
              <a:solidFill>
                <a:schemeClr val="tx1">
                  <a:lumMod val="85000"/>
                  <a:lumOff val="15000"/>
                </a:schemeClr>
              </a:solidFill>
            </a:rPr>
            <a:t>Technical representatives at trade bodies</a:t>
          </a:r>
          <a:endParaRPr lang="en-IN" sz="1400" dirty="0">
            <a:solidFill>
              <a:schemeClr val="tx1">
                <a:lumMod val="85000"/>
                <a:lumOff val="15000"/>
              </a:schemeClr>
            </a:solidFill>
          </a:endParaRPr>
        </a:p>
      </dgm:t>
    </dgm:pt>
    <dgm:pt modelId="{E2CF130C-368E-3F47-BB03-228EB334492B}" type="parTrans" cxnId="{418540F5-0611-0D47-BB65-B6BA775FDD22}">
      <dgm:prSet/>
      <dgm:spPr/>
      <dgm:t>
        <a:bodyPr/>
        <a:lstStyle/>
        <a:p>
          <a:endParaRPr lang="en-US"/>
        </a:p>
      </dgm:t>
    </dgm:pt>
    <dgm:pt modelId="{E4D1EF6C-C9B7-6044-9CE6-A9F9E8EB4CF2}" type="sibTrans" cxnId="{418540F5-0611-0D47-BB65-B6BA775FDD22}">
      <dgm:prSet/>
      <dgm:spPr/>
      <dgm:t>
        <a:bodyPr/>
        <a:lstStyle/>
        <a:p>
          <a:endParaRPr lang="en-US"/>
        </a:p>
      </dgm:t>
    </dgm:pt>
    <dgm:pt modelId="{1003E9CA-A51B-4F92-9BCA-24D1CB6B0E66}" type="pres">
      <dgm:prSet presAssocID="{58C8CE59-75FA-4950-A1E4-56DC64ACAB39}" presName="compositeShape" presStyleCnt="0">
        <dgm:presLayoutVars>
          <dgm:chMax val="7"/>
          <dgm:dir/>
          <dgm:resizeHandles val="exact"/>
        </dgm:presLayoutVars>
      </dgm:prSet>
      <dgm:spPr/>
    </dgm:pt>
    <dgm:pt modelId="{77B96C18-4F5C-4FEC-BE2B-68E714098C9D}" type="pres">
      <dgm:prSet presAssocID="{7BB37D48-2D3E-4142-8DB1-2C9F0009F4BC}" presName="circ1" presStyleLbl="vennNode1" presStyleIdx="0" presStyleCnt="2" custScaleX="88475" custScaleY="172680"/>
      <dgm:spPr/>
      <dgm:t>
        <a:bodyPr/>
        <a:lstStyle/>
        <a:p>
          <a:endParaRPr lang="en-IN"/>
        </a:p>
      </dgm:t>
    </dgm:pt>
    <dgm:pt modelId="{2D93FABD-B8E1-468A-8A82-EA5F0AC4D18B}" type="pres">
      <dgm:prSet presAssocID="{7BB37D48-2D3E-4142-8DB1-2C9F0009F4BC}" presName="circ1Tx" presStyleLbl="revTx" presStyleIdx="0" presStyleCnt="0">
        <dgm:presLayoutVars>
          <dgm:chMax val="0"/>
          <dgm:chPref val="0"/>
          <dgm:bulletEnabled val="1"/>
        </dgm:presLayoutVars>
      </dgm:prSet>
      <dgm:spPr/>
      <dgm:t>
        <a:bodyPr/>
        <a:lstStyle/>
        <a:p>
          <a:endParaRPr lang="en-IN"/>
        </a:p>
      </dgm:t>
    </dgm:pt>
    <dgm:pt modelId="{4239C2C1-020C-42F2-AB84-ED717CE51462}" type="pres">
      <dgm:prSet presAssocID="{5C17D5D7-F809-49DB-A957-0646252AE474}" presName="circ2" presStyleLbl="vennNode1" presStyleIdx="1" presStyleCnt="2" custScaleX="97241" custScaleY="175006" custLinFactNeighborX="-1967" custLinFactNeighborY="1163"/>
      <dgm:spPr/>
      <dgm:t>
        <a:bodyPr/>
        <a:lstStyle/>
        <a:p>
          <a:endParaRPr lang="en-IN"/>
        </a:p>
      </dgm:t>
    </dgm:pt>
    <dgm:pt modelId="{CA3AF869-0CC1-4579-82BD-BB5079310693}" type="pres">
      <dgm:prSet presAssocID="{5C17D5D7-F809-49DB-A957-0646252AE474}" presName="circ2Tx" presStyleLbl="revTx" presStyleIdx="0" presStyleCnt="0">
        <dgm:presLayoutVars>
          <dgm:chMax val="0"/>
          <dgm:chPref val="0"/>
          <dgm:bulletEnabled val="1"/>
        </dgm:presLayoutVars>
      </dgm:prSet>
      <dgm:spPr/>
      <dgm:t>
        <a:bodyPr/>
        <a:lstStyle/>
        <a:p>
          <a:endParaRPr lang="en-IN"/>
        </a:p>
      </dgm:t>
    </dgm:pt>
  </dgm:ptLst>
  <dgm:cxnLst>
    <dgm:cxn modelId="{C0668794-34D2-A349-9321-5DB769FBCBA7}" type="presOf" srcId="{A0341091-6F50-164A-B972-A836AFAEBF61}" destId="{4239C2C1-020C-42F2-AB84-ED717CE51462}" srcOrd="0" destOrd="6" presId="urn:microsoft.com/office/officeart/2005/8/layout/venn1"/>
    <dgm:cxn modelId="{B38875E6-49F4-49A5-B5DB-C3E8D447187C}" type="presOf" srcId="{C0EF3BE0-5859-4C60-8708-D75B192C1AC3}" destId="{77B96C18-4F5C-4FEC-BE2B-68E714098C9D}" srcOrd="0" destOrd="3" presId="urn:microsoft.com/office/officeart/2005/8/layout/venn1"/>
    <dgm:cxn modelId="{3F969F90-890C-4FC1-9084-3CBDAC422BC0}" srcId="{7BB37D48-2D3E-4142-8DB1-2C9F0009F4BC}" destId="{C0EF3BE0-5859-4C60-8708-D75B192C1AC3}" srcOrd="2" destOrd="0" parTransId="{CF76EC51-E511-4C10-9B31-B3C0CB59A6A3}" sibTransId="{DDC1144A-22DC-4DD9-8564-111F5177ED07}"/>
    <dgm:cxn modelId="{8ECB9326-0221-C543-86CC-553955F0C134}" type="presOf" srcId="{E8C543A1-018B-164C-9AE2-CAF63FF0734C}" destId="{4239C2C1-020C-42F2-AB84-ED717CE51462}" srcOrd="0" destOrd="5" presId="urn:microsoft.com/office/officeart/2005/8/layout/venn1"/>
    <dgm:cxn modelId="{C82FAA3C-9D6B-5945-8A12-CBCE2755D4BA}" type="presOf" srcId="{4E81D25C-D758-B847-AFB8-1ECD675C7804}" destId="{77B96C18-4F5C-4FEC-BE2B-68E714098C9D}" srcOrd="0" destOrd="6" presId="urn:microsoft.com/office/officeart/2005/8/layout/venn1"/>
    <dgm:cxn modelId="{4B3B89F4-E2E6-8047-AF6F-FAD683014127}" type="presOf" srcId="{3BE81D8A-1D91-1643-AD49-54051A5950B2}" destId="{4239C2C1-020C-42F2-AB84-ED717CE51462}" srcOrd="0" destOrd="3" presId="urn:microsoft.com/office/officeart/2005/8/layout/venn1"/>
    <dgm:cxn modelId="{448F8A01-7B3F-4DFD-A782-AE2163214264}" type="presOf" srcId="{5F450596-21C1-42FB-A5A7-8D33E22E56D1}" destId="{4239C2C1-020C-42F2-AB84-ED717CE51462}" srcOrd="0" destOrd="2" presId="urn:microsoft.com/office/officeart/2005/8/layout/venn1"/>
    <dgm:cxn modelId="{8C81B8D1-D016-4B41-921D-61ABE1929D1F}" srcId="{5C17D5D7-F809-49DB-A957-0646252AE474}" destId="{7A2CD89D-F03B-FA47-AB6C-CE82D7981A11}" srcOrd="3" destOrd="0" parTransId="{50AE9679-9C22-1845-87FE-95532E5BDA0E}" sibTransId="{66D620BA-AB5C-6B4B-A098-95AA3FCB1604}"/>
    <dgm:cxn modelId="{BC2B041C-54BB-4D03-81BB-06805AA11215}" type="presOf" srcId="{5C17D5D7-F809-49DB-A957-0646252AE474}" destId="{CA3AF869-0CC1-4579-82BD-BB5079310693}" srcOrd="1" destOrd="0" presId="urn:microsoft.com/office/officeart/2005/8/layout/venn1"/>
    <dgm:cxn modelId="{50210E8E-502A-1A43-89E4-2F0845853CED}" type="presOf" srcId="{E8C543A1-018B-164C-9AE2-CAF63FF0734C}" destId="{CA3AF869-0CC1-4579-82BD-BB5079310693}" srcOrd="1" destOrd="5" presId="urn:microsoft.com/office/officeart/2005/8/layout/venn1"/>
    <dgm:cxn modelId="{8DE13AF3-2C31-49D9-835A-764D509B21BF}" srcId="{7BB37D48-2D3E-4142-8DB1-2C9F0009F4BC}" destId="{C737B89B-CD7D-4F09-82FA-2FEAFDFE6E75}" srcOrd="3" destOrd="0" parTransId="{37EDC138-780E-458D-A266-564AAB4A3C85}" sibTransId="{1A04DD97-4B9A-442B-A08C-43A9A7BE5746}"/>
    <dgm:cxn modelId="{B8DF7EE4-79D2-D44C-8214-A44C6745C981}" type="presOf" srcId="{3FECEAD7-70AD-1145-A2BC-5FD537FA6A41}" destId="{4239C2C1-020C-42F2-AB84-ED717CE51462}" srcOrd="0" destOrd="8" presId="urn:microsoft.com/office/officeart/2005/8/layout/venn1"/>
    <dgm:cxn modelId="{28FC0732-4363-443A-9ABE-524C748C42EB}" type="presOf" srcId="{7BB37D48-2D3E-4142-8DB1-2C9F0009F4BC}" destId="{2D93FABD-B8E1-468A-8A82-EA5F0AC4D18B}" srcOrd="1" destOrd="0" presId="urn:microsoft.com/office/officeart/2005/8/layout/venn1"/>
    <dgm:cxn modelId="{2B64D3DF-430E-42D1-8748-B2CD9A39A07F}" type="presOf" srcId="{5C17D5D7-F809-49DB-A957-0646252AE474}" destId="{4239C2C1-020C-42F2-AB84-ED717CE51462}" srcOrd="0" destOrd="0" presId="urn:microsoft.com/office/officeart/2005/8/layout/venn1"/>
    <dgm:cxn modelId="{CD18DE1A-B888-CE49-BE44-DB959C1617BC}" srcId="{5C17D5D7-F809-49DB-A957-0646252AE474}" destId="{3FECEAD7-70AD-1145-A2BC-5FD537FA6A41}" srcOrd="7" destOrd="0" parTransId="{019434D4-91E5-854F-9BEA-B25F97E4DBCE}" sibTransId="{591FD9B7-B159-D243-960B-5D812A74F977}"/>
    <dgm:cxn modelId="{01AA838C-7B03-41F2-A3E6-503A2D285485}" type="presOf" srcId="{AC50B777-704A-4D03-B256-E62081FAD2EB}" destId="{4239C2C1-020C-42F2-AB84-ED717CE51462}" srcOrd="0" destOrd="1" presId="urn:microsoft.com/office/officeart/2005/8/layout/venn1"/>
    <dgm:cxn modelId="{6864A31F-4A1D-4319-9831-86414864A27B}" srcId="{7BB37D48-2D3E-4142-8DB1-2C9F0009F4BC}" destId="{B07B833F-C9B7-4C56-85D5-1436C2F95A1B}" srcOrd="0" destOrd="0" parTransId="{01160387-364E-4454-BC27-A302D275EF13}" sibTransId="{99A016A9-3E4E-4E91-883F-E063883A707D}"/>
    <dgm:cxn modelId="{9918E45B-84D2-4012-B66E-1CDB9D05FB0D}" type="presOf" srcId="{C0EF3BE0-5859-4C60-8708-D75B192C1AC3}" destId="{2D93FABD-B8E1-468A-8A82-EA5F0AC4D18B}" srcOrd="1" destOrd="3" presId="urn:microsoft.com/office/officeart/2005/8/layout/venn1"/>
    <dgm:cxn modelId="{9BE25D3F-67E3-3345-8EEF-A744F9EE1E2A}" type="presOf" srcId="{C952E673-51D7-ED4A-9283-D14C3C007D18}" destId="{2D93FABD-B8E1-468A-8A82-EA5F0AC4D18B}" srcOrd="1" destOrd="2" presId="urn:microsoft.com/office/officeart/2005/8/layout/venn1"/>
    <dgm:cxn modelId="{5E33B611-148E-452E-B4AC-50F3E74D0742}" srcId="{5C17D5D7-F809-49DB-A957-0646252AE474}" destId="{5F450596-21C1-42FB-A5A7-8D33E22E56D1}" srcOrd="1" destOrd="0" parTransId="{DFF6D73C-9027-4D7B-B942-40A03BCA9DF0}" sibTransId="{B2B0076E-C09B-4BB8-88A9-EA8E48BB7C1F}"/>
    <dgm:cxn modelId="{87F0384D-2689-4BC2-9CB8-FA16C8E0C5C3}" type="presOf" srcId="{B07B833F-C9B7-4C56-85D5-1436C2F95A1B}" destId="{77B96C18-4F5C-4FEC-BE2B-68E714098C9D}" srcOrd="0" destOrd="1" presId="urn:microsoft.com/office/officeart/2005/8/layout/venn1"/>
    <dgm:cxn modelId="{61E85616-8C79-E348-9A45-9049C7547F8F}" srcId="{5C17D5D7-F809-49DB-A957-0646252AE474}" destId="{E8C543A1-018B-164C-9AE2-CAF63FF0734C}" srcOrd="4" destOrd="0" parTransId="{C24E419B-647B-444E-93C9-B16660BC5E90}" sibTransId="{FDF09F9E-335C-094A-BE39-B764EBEDCDD8}"/>
    <dgm:cxn modelId="{C5240D4F-1178-4B63-AF5D-20AD95696C93}" srcId="{5C17D5D7-F809-49DB-A957-0646252AE474}" destId="{AC50B777-704A-4D03-B256-E62081FAD2EB}" srcOrd="0" destOrd="0" parTransId="{81C8DEF7-1475-4669-BAB1-2366288FA459}" sibTransId="{8937E69A-6714-4322-B95E-EF8067C00877}"/>
    <dgm:cxn modelId="{91701451-DA99-47B9-AFE0-53E489443A4C}" type="presOf" srcId="{E669A9B3-D3DA-41F7-882A-AC5AAC07DCAE}" destId="{2D93FABD-B8E1-468A-8A82-EA5F0AC4D18B}" srcOrd="1" destOrd="7" presId="urn:microsoft.com/office/officeart/2005/8/layout/venn1"/>
    <dgm:cxn modelId="{5C6B0845-46B9-A349-AC41-B1B98AD1D653}" type="presOf" srcId="{C952E673-51D7-ED4A-9283-D14C3C007D18}" destId="{77B96C18-4F5C-4FEC-BE2B-68E714098C9D}" srcOrd="0" destOrd="2" presId="urn:microsoft.com/office/officeart/2005/8/layout/venn1"/>
    <dgm:cxn modelId="{D8FBA687-F4B6-294F-A6D2-6A45083F27C5}" srcId="{5C17D5D7-F809-49DB-A957-0646252AE474}" destId="{9FC563CF-7A2F-3249-B163-C5210DAA9CE1}" srcOrd="8" destOrd="0" parTransId="{629BFF59-B8D1-634E-A4E2-055C60D9322E}" sibTransId="{4FD95B95-5C1B-624C-97CC-DC9447AD6C99}"/>
    <dgm:cxn modelId="{49ACA4EC-05B1-41F4-8D15-484D5CFF5CA5}" srcId="{58C8CE59-75FA-4950-A1E4-56DC64ACAB39}" destId="{5C17D5D7-F809-49DB-A957-0646252AE474}" srcOrd="1" destOrd="0" parTransId="{F13E93CD-1096-476B-96E6-1D14E6F6F764}" sibTransId="{B718CECB-2FFB-4B42-A0F8-17DFA1D58087}"/>
    <dgm:cxn modelId="{B0DD4576-B902-524B-9CDC-FC99BAF37C67}" srcId="{5C17D5D7-F809-49DB-A957-0646252AE474}" destId="{A0341091-6F50-164A-B972-A836AFAEBF61}" srcOrd="5" destOrd="0" parTransId="{FCFB9BA6-AECD-3846-9AA8-A35B1FFA80ED}" sibTransId="{9B99B829-C95D-2B46-B277-FF8860656DEF}"/>
    <dgm:cxn modelId="{F90B0CAF-B5FF-4406-BDD0-585007C3E1C2}" type="presOf" srcId="{C737B89B-CD7D-4F09-82FA-2FEAFDFE6E75}" destId="{2D93FABD-B8E1-468A-8A82-EA5F0AC4D18B}" srcOrd="1" destOrd="4" presId="urn:microsoft.com/office/officeart/2005/8/layout/venn1"/>
    <dgm:cxn modelId="{DCC12CDC-F2FF-5E4A-B20E-0D386F1E71A7}" type="presOf" srcId="{A0341091-6F50-164A-B972-A836AFAEBF61}" destId="{CA3AF869-0CC1-4579-82BD-BB5079310693}" srcOrd="1" destOrd="6" presId="urn:microsoft.com/office/officeart/2005/8/layout/venn1"/>
    <dgm:cxn modelId="{D146716A-2A67-5944-AF81-AAB54DD338DB}" srcId="{7BB37D48-2D3E-4142-8DB1-2C9F0009F4BC}" destId="{C952E673-51D7-ED4A-9283-D14C3C007D18}" srcOrd="1" destOrd="0" parTransId="{92A26096-FF81-884F-A386-5A5FFEC05C6E}" sibTransId="{A516AF31-7B0E-5144-80BF-AE892565D9F9}"/>
    <dgm:cxn modelId="{25299C9B-1E7A-E44C-A411-A3377209AFC4}" type="presOf" srcId="{7A2CD89D-F03B-FA47-AB6C-CE82D7981A11}" destId="{4239C2C1-020C-42F2-AB84-ED717CE51462}" srcOrd="0" destOrd="4" presId="urn:microsoft.com/office/officeart/2005/8/layout/venn1"/>
    <dgm:cxn modelId="{6F15A3ED-B81D-458B-8019-89253932B5DD}" type="presOf" srcId="{11AE89AA-1F1F-4DFB-B123-A8F319ECE49A}" destId="{2D93FABD-B8E1-468A-8A82-EA5F0AC4D18B}" srcOrd="1" destOrd="5" presId="urn:microsoft.com/office/officeart/2005/8/layout/venn1"/>
    <dgm:cxn modelId="{426C8FFE-4454-4175-ABFD-D749938AD5A2}" srcId="{7BB37D48-2D3E-4142-8DB1-2C9F0009F4BC}" destId="{E669A9B3-D3DA-41F7-882A-AC5AAC07DCAE}" srcOrd="6" destOrd="0" parTransId="{559814FA-9CEB-4C6E-B3C9-2083EE791874}" sibTransId="{A19AC349-B194-4EF9-B159-BDC648514CB9}"/>
    <dgm:cxn modelId="{D9EFEE52-8E19-8749-9C27-C3CD41EE6FF5}" srcId="{7BB37D48-2D3E-4142-8DB1-2C9F0009F4BC}" destId="{4E81D25C-D758-B847-AFB8-1ECD675C7804}" srcOrd="5" destOrd="0" parTransId="{AF5027E5-6CAD-814C-B4A9-ADD02F09853E}" sibTransId="{C98080EA-1244-374E-BB17-5BF78A239017}"/>
    <dgm:cxn modelId="{92D50BC2-4DAF-894D-B15E-4417F4F945E4}" type="presOf" srcId="{9FC563CF-7A2F-3249-B163-C5210DAA9CE1}" destId="{CA3AF869-0CC1-4579-82BD-BB5079310693}" srcOrd="1" destOrd="9" presId="urn:microsoft.com/office/officeart/2005/8/layout/venn1"/>
    <dgm:cxn modelId="{DCFD44DB-623B-446F-A25C-44AC4B123ACF}" srcId="{7BB37D48-2D3E-4142-8DB1-2C9F0009F4BC}" destId="{11AE89AA-1F1F-4DFB-B123-A8F319ECE49A}" srcOrd="4" destOrd="0" parTransId="{8D1005A5-E508-4E4F-A2FD-4B03EF02AAC8}" sibTransId="{AC7D4768-D88C-40C6-BDDD-14BA3285CD5D}"/>
    <dgm:cxn modelId="{2A099652-A1D5-104E-B645-D7D24372024C}" type="presOf" srcId="{3FECEAD7-70AD-1145-A2BC-5FD537FA6A41}" destId="{CA3AF869-0CC1-4579-82BD-BB5079310693}" srcOrd="1" destOrd="8" presId="urn:microsoft.com/office/officeart/2005/8/layout/venn1"/>
    <dgm:cxn modelId="{2F5E05EB-B806-4946-B509-FFC98F042811}" type="presOf" srcId="{B07B833F-C9B7-4C56-85D5-1436C2F95A1B}" destId="{2D93FABD-B8E1-468A-8A82-EA5F0AC4D18B}" srcOrd="1" destOrd="1" presId="urn:microsoft.com/office/officeart/2005/8/layout/venn1"/>
    <dgm:cxn modelId="{A6184019-079B-454A-86D8-2DB6859B6758}" type="presOf" srcId="{3BE81D8A-1D91-1643-AD49-54051A5950B2}" destId="{CA3AF869-0CC1-4579-82BD-BB5079310693}" srcOrd="1" destOrd="3" presId="urn:microsoft.com/office/officeart/2005/8/layout/venn1"/>
    <dgm:cxn modelId="{7DDACD5B-E9DC-4531-BFEE-2B6A22467AEF}" type="presOf" srcId="{E669A9B3-D3DA-41F7-882A-AC5AAC07DCAE}" destId="{77B96C18-4F5C-4FEC-BE2B-68E714098C9D}" srcOrd="0" destOrd="7" presId="urn:microsoft.com/office/officeart/2005/8/layout/venn1"/>
    <dgm:cxn modelId="{F5F8F2B7-1500-8C4A-A4C3-901D0672346C}" type="presOf" srcId="{BD5A3149-25A5-E44F-93F5-07F33CF4364B}" destId="{CA3AF869-0CC1-4579-82BD-BB5079310693}" srcOrd="1" destOrd="7" presId="urn:microsoft.com/office/officeart/2005/8/layout/venn1"/>
    <dgm:cxn modelId="{EB6D33A3-2E4D-7142-A55D-8053BD314814}" srcId="{5C17D5D7-F809-49DB-A957-0646252AE474}" destId="{3BE81D8A-1D91-1643-AD49-54051A5950B2}" srcOrd="2" destOrd="0" parTransId="{F35C1C08-7B96-634B-96DE-CD8C7772D99C}" sibTransId="{529645C4-7666-D548-83DB-E25DD4974DE6}"/>
    <dgm:cxn modelId="{7D5D3079-70C0-9C44-868B-AE444102579E}" type="presOf" srcId="{4E81D25C-D758-B847-AFB8-1ECD675C7804}" destId="{2D93FABD-B8E1-468A-8A82-EA5F0AC4D18B}" srcOrd="1" destOrd="6" presId="urn:microsoft.com/office/officeart/2005/8/layout/venn1"/>
    <dgm:cxn modelId="{0D37B368-4A22-4AB3-9115-A82B0135E1F4}" type="presOf" srcId="{5F450596-21C1-42FB-A5A7-8D33E22E56D1}" destId="{CA3AF869-0CC1-4579-82BD-BB5079310693}" srcOrd="1" destOrd="2" presId="urn:microsoft.com/office/officeart/2005/8/layout/venn1"/>
    <dgm:cxn modelId="{0271A06C-8C78-7B4F-84FE-D8A759EA6AE5}" type="presOf" srcId="{9FC563CF-7A2F-3249-B163-C5210DAA9CE1}" destId="{4239C2C1-020C-42F2-AB84-ED717CE51462}" srcOrd="0" destOrd="9" presId="urn:microsoft.com/office/officeart/2005/8/layout/venn1"/>
    <dgm:cxn modelId="{A839059A-9103-476F-90FB-4F7BA08A4E1A}" type="presOf" srcId="{7BB37D48-2D3E-4142-8DB1-2C9F0009F4BC}" destId="{77B96C18-4F5C-4FEC-BE2B-68E714098C9D}" srcOrd="0" destOrd="0" presId="urn:microsoft.com/office/officeart/2005/8/layout/venn1"/>
    <dgm:cxn modelId="{D559A12C-900F-4898-B9C9-55D44811C065}" type="presOf" srcId="{C737B89B-CD7D-4F09-82FA-2FEAFDFE6E75}" destId="{77B96C18-4F5C-4FEC-BE2B-68E714098C9D}" srcOrd="0" destOrd="4" presId="urn:microsoft.com/office/officeart/2005/8/layout/venn1"/>
    <dgm:cxn modelId="{117EBAD7-99B9-41BA-B2E9-0B07015CC3F5}" srcId="{58C8CE59-75FA-4950-A1E4-56DC64ACAB39}" destId="{7BB37D48-2D3E-4142-8DB1-2C9F0009F4BC}" srcOrd="0" destOrd="0" parTransId="{2A6913F9-7E68-4762-B236-2781247B86C5}" sibTransId="{592FCBBC-ED26-4726-8AA6-4771F8C2507F}"/>
    <dgm:cxn modelId="{9CCC8016-2A7E-49EC-953B-30F396E39429}" type="presOf" srcId="{11AE89AA-1F1F-4DFB-B123-A8F319ECE49A}" destId="{77B96C18-4F5C-4FEC-BE2B-68E714098C9D}" srcOrd="0" destOrd="5" presId="urn:microsoft.com/office/officeart/2005/8/layout/venn1"/>
    <dgm:cxn modelId="{7DD71E6D-4A91-4BA1-A482-70819100D0FD}" type="presOf" srcId="{AC50B777-704A-4D03-B256-E62081FAD2EB}" destId="{CA3AF869-0CC1-4579-82BD-BB5079310693}" srcOrd="1" destOrd="1" presId="urn:microsoft.com/office/officeart/2005/8/layout/venn1"/>
    <dgm:cxn modelId="{26328A54-5A26-8E48-BEEC-ADF25B50D27F}" type="presOf" srcId="{BD5A3149-25A5-E44F-93F5-07F33CF4364B}" destId="{4239C2C1-020C-42F2-AB84-ED717CE51462}" srcOrd="0" destOrd="7" presId="urn:microsoft.com/office/officeart/2005/8/layout/venn1"/>
    <dgm:cxn modelId="{418540F5-0611-0D47-BB65-B6BA775FDD22}" srcId="{5C17D5D7-F809-49DB-A957-0646252AE474}" destId="{BD5A3149-25A5-E44F-93F5-07F33CF4364B}" srcOrd="6" destOrd="0" parTransId="{E2CF130C-368E-3F47-BB03-228EB334492B}" sibTransId="{E4D1EF6C-C9B7-6044-9CE6-A9F9E8EB4CF2}"/>
    <dgm:cxn modelId="{8718B7C9-DA74-430E-B44B-AE9EE6346A15}" type="presOf" srcId="{58C8CE59-75FA-4950-A1E4-56DC64ACAB39}" destId="{1003E9CA-A51B-4F92-9BCA-24D1CB6B0E66}" srcOrd="0" destOrd="0" presId="urn:microsoft.com/office/officeart/2005/8/layout/venn1"/>
    <dgm:cxn modelId="{F5DC01D1-0A8C-5B46-8021-C8F5D96BB6FD}" type="presOf" srcId="{7A2CD89D-F03B-FA47-AB6C-CE82D7981A11}" destId="{CA3AF869-0CC1-4579-82BD-BB5079310693}" srcOrd="1" destOrd="4" presId="urn:microsoft.com/office/officeart/2005/8/layout/venn1"/>
    <dgm:cxn modelId="{F22A1CB3-73CC-47FE-BBB4-7D84AB0DA74B}" type="presParOf" srcId="{1003E9CA-A51B-4F92-9BCA-24D1CB6B0E66}" destId="{77B96C18-4F5C-4FEC-BE2B-68E714098C9D}" srcOrd="0" destOrd="0" presId="urn:microsoft.com/office/officeart/2005/8/layout/venn1"/>
    <dgm:cxn modelId="{8516335B-B345-4FD7-81F7-BF162A8D16F1}" type="presParOf" srcId="{1003E9CA-A51B-4F92-9BCA-24D1CB6B0E66}" destId="{2D93FABD-B8E1-468A-8A82-EA5F0AC4D18B}" srcOrd="1" destOrd="0" presId="urn:microsoft.com/office/officeart/2005/8/layout/venn1"/>
    <dgm:cxn modelId="{82EBC621-5335-4BB9-8B7F-024C1F535470}" type="presParOf" srcId="{1003E9CA-A51B-4F92-9BCA-24D1CB6B0E66}" destId="{4239C2C1-020C-42F2-AB84-ED717CE51462}" srcOrd="2" destOrd="0" presId="urn:microsoft.com/office/officeart/2005/8/layout/venn1"/>
    <dgm:cxn modelId="{323CD0CC-0934-4F42-89FC-DFB3AA4FEE04}" type="presParOf" srcId="{1003E9CA-A51B-4F92-9BCA-24D1CB6B0E66}" destId="{CA3AF869-0CC1-4579-82BD-BB5079310693}"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CAAF90-ECC0-45D2-BE36-EEEB78CEC05D}"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n-IN"/>
        </a:p>
      </dgm:t>
    </dgm:pt>
    <dgm:pt modelId="{40937018-B1DE-4B58-9060-7003D3D383FE}">
      <dgm:prSet phldrT="[Text]"/>
      <dgm:spPr/>
      <dgm:t>
        <a:bodyPr/>
        <a:lstStyle/>
        <a:p>
          <a:r>
            <a:rPr lang="en-US" b="1" dirty="0" smtClean="0"/>
            <a:t>Technical Audience</a:t>
          </a:r>
          <a:endParaRPr lang="en-IN" b="1" dirty="0"/>
        </a:p>
      </dgm:t>
    </dgm:pt>
    <dgm:pt modelId="{CA38B05D-E458-4AA5-80EA-8940CA3A4B40}" type="parTrans" cxnId="{88B839AB-6E33-43A6-828A-C52246B7EC45}">
      <dgm:prSet/>
      <dgm:spPr/>
      <dgm:t>
        <a:bodyPr/>
        <a:lstStyle/>
        <a:p>
          <a:endParaRPr lang="en-IN"/>
        </a:p>
      </dgm:t>
    </dgm:pt>
    <dgm:pt modelId="{30916EB2-19E4-4E57-8DB0-16A0E9372A39}" type="sibTrans" cxnId="{88B839AB-6E33-43A6-828A-C52246B7EC45}">
      <dgm:prSet/>
      <dgm:spPr/>
      <dgm:t>
        <a:bodyPr/>
        <a:lstStyle/>
        <a:p>
          <a:endParaRPr lang="en-IN"/>
        </a:p>
      </dgm:t>
    </dgm:pt>
    <dgm:pt modelId="{97EC0001-EE87-4C0D-919E-0E51CD3520F2}">
      <dgm:prSet phldrT="[Text]"/>
      <dgm:spPr/>
      <dgm:t>
        <a:bodyPr/>
        <a:lstStyle/>
        <a:p>
          <a:r>
            <a:rPr lang="en-US" b="1" dirty="0" smtClean="0"/>
            <a:t>Technical representatives at NGOs / trade bodies</a:t>
          </a:r>
          <a:endParaRPr lang="en-IN" b="1" dirty="0"/>
        </a:p>
      </dgm:t>
    </dgm:pt>
    <dgm:pt modelId="{B9450383-655B-4C3C-B87B-EB9C84F0D7AD}" type="parTrans" cxnId="{32A50DEB-2A78-4439-9E9D-0FE59FA396EA}">
      <dgm:prSet/>
      <dgm:spPr/>
      <dgm:t>
        <a:bodyPr/>
        <a:lstStyle/>
        <a:p>
          <a:endParaRPr lang="en-IN"/>
        </a:p>
      </dgm:t>
    </dgm:pt>
    <dgm:pt modelId="{ED07ECB6-B2A8-481D-92DE-B499AE7565AE}" type="sibTrans" cxnId="{32A50DEB-2A78-4439-9E9D-0FE59FA396EA}">
      <dgm:prSet/>
      <dgm:spPr/>
      <dgm:t>
        <a:bodyPr/>
        <a:lstStyle/>
        <a:p>
          <a:endParaRPr lang="en-IN"/>
        </a:p>
      </dgm:t>
    </dgm:pt>
    <dgm:pt modelId="{82F894CF-2485-4D86-BADF-FBD574A05C4E}">
      <dgm:prSet phldrT="[Text]"/>
      <dgm:spPr/>
      <dgm:t>
        <a:bodyPr/>
        <a:lstStyle/>
        <a:p>
          <a:r>
            <a:rPr lang="en-US" b="1" dirty="0" smtClean="0"/>
            <a:t>Corporate teams – e.g. technical, sustainability, etc.</a:t>
          </a:r>
          <a:endParaRPr lang="en-IN" b="1" dirty="0"/>
        </a:p>
      </dgm:t>
    </dgm:pt>
    <dgm:pt modelId="{B6A5D396-03C5-4F7B-96EA-6CA38759BFAC}" type="parTrans" cxnId="{D3268B6B-6666-4540-93B6-AB8C73DF8BA1}">
      <dgm:prSet/>
      <dgm:spPr/>
      <dgm:t>
        <a:bodyPr/>
        <a:lstStyle/>
        <a:p>
          <a:endParaRPr lang="en-IN"/>
        </a:p>
      </dgm:t>
    </dgm:pt>
    <dgm:pt modelId="{FBB2C035-7CCD-441E-BEB1-A93CF91BA29E}" type="sibTrans" cxnId="{D3268B6B-6666-4540-93B6-AB8C73DF8BA1}">
      <dgm:prSet/>
      <dgm:spPr/>
      <dgm:t>
        <a:bodyPr/>
        <a:lstStyle/>
        <a:p>
          <a:endParaRPr lang="en-IN"/>
        </a:p>
      </dgm:t>
    </dgm:pt>
    <dgm:pt modelId="{A9BD5D04-34E7-49A5-9EE9-DE644382AD33}">
      <dgm:prSet phldrT="[Text]"/>
      <dgm:spPr/>
      <dgm:t>
        <a:bodyPr/>
        <a:lstStyle/>
        <a:p>
          <a:r>
            <a:rPr lang="en-US" b="1" dirty="0" smtClean="0"/>
            <a:t>Non Technical Audience</a:t>
          </a:r>
          <a:endParaRPr lang="en-IN" b="1" dirty="0"/>
        </a:p>
      </dgm:t>
    </dgm:pt>
    <dgm:pt modelId="{55E967CB-EF35-48FD-AE16-381EA4DD236C}" type="parTrans" cxnId="{A9D52A2B-4C90-4CD2-A7AD-6406CE90EAAA}">
      <dgm:prSet/>
      <dgm:spPr/>
      <dgm:t>
        <a:bodyPr/>
        <a:lstStyle/>
        <a:p>
          <a:endParaRPr lang="en-IN"/>
        </a:p>
      </dgm:t>
    </dgm:pt>
    <dgm:pt modelId="{8D46A448-6497-404D-9E20-298C0E60EB36}" type="sibTrans" cxnId="{A9D52A2B-4C90-4CD2-A7AD-6406CE90EAAA}">
      <dgm:prSet/>
      <dgm:spPr/>
      <dgm:t>
        <a:bodyPr/>
        <a:lstStyle/>
        <a:p>
          <a:endParaRPr lang="en-IN"/>
        </a:p>
      </dgm:t>
    </dgm:pt>
    <dgm:pt modelId="{026A85D7-A209-4D14-82D3-B50336DF65CA}">
      <dgm:prSet phldrT="[Text]"/>
      <dgm:spPr/>
      <dgm:t>
        <a:bodyPr/>
        <a:lstStyle/>
        <a:p>
          <a:r>
            <a:rPr lang="en-US" b="1" dirty="0" smtClean="0"/>
            <a:t>Product, Category and Brand Managers</a:t>
          </a:r>
          <a:endParaRPr lang="en-IN" b="1" dirty="0"/>
        </a:p>
      </dgm:t>
    </dgm:pt>
    <dgm:pt modelId="{168CD10D-382E-4740-A739-014600EFBDC8}" type="parTrans" cxnId="{92769E46-E3AC-43A1-BD5A-C30CC3237F30}">
      <dgm:prSet/>
      <dgm:spPr/>
      <dgm:t>
        <a:bodyPr/>
        <a:lstStyle/>
        <a:p>
          <a:endParaRPr lang="en-IN"/>
        </a:p>
      </dgm:t>
    </dgm:pt>
    <dgm:pt modelId="{C856D337-C572-40FD-8396-7FE2F8ED56CA}" type="sibTrans" cxnId="{92769E46-E3AC-43A1-BD5A-C30CC3237F30}">
      <dgm:prSet/>
      <dgm:spPr/>
      <dgm:t>
        <a:bodyPr/>
        <a:lstStyle/>
        <a:p>
          <a:endParaRPr lang="en-IN"/>
        </a:p>
      </dgm:t>
    </dgm:pt>
    <dgm:pt modelId="{22E857BC-3B64-4186-8ECB-BFDE5F13E1F4}">
      <dgm:prSet phldrT="[Text]"/>
      <dgm:spPr/>
      <dgm:t>
        <a:bodyPr/>
        <a:lstStyle/>
        <a:p>
          <a:r>
            <a:rPr lang="en-US" b="1" dirty="0" smtClean="0"/>
            <a:t>Academics and research institutes</a:t>
          </a:r>
          <a:endParaRPr lang="en-IN" b="1" dirty="0"/>
        </a:p>
      </dgm:t>
    </dgm:pt>
    <dgm:pt modelId="{36774EDC-D579-4438-91C1-DFE13FE3BCD0}" type="parTrans" cxnId="{0A0C8A3D-A504-4CDE-8B8B-0B3BCCB7DD38}">
      <dgm:prSet/>
      <dgm:spPr/>
      <dgm:t>
        <a:bodyPr/>
        <a:lstStyle/>
        <a:p>
          <a:endParaRPr lang="en-IN"/>
        </a:p>
      </dgm:t>
    </dgm:pt>
    <dgm:pt modelId="{92672EA0-CD29-4F2C-8662-2EEB2F47DD77}" type="sibTrans" cxnId="{0A0C8A3D-A504-4CDE-8B8B-0B3BCCB7DD38}">
      <dgm:prSet/>
      <dgm:spPr/>
      <dgm:t>
        <a:bodyPr/>
        <a:lstStyle/>
        <a:p>
          <a:endParaRPr lang="en-IN"/>
        </a:p>
      </dgm:t>
    </dgm:pt>
    <dgm:pt modelId="{0CB76A5C-85C5-4187-A4F3-61F96D3BD26A}">
      <dgm:prSet phldrT="[Text]"/>
      <dgm:spPr/>
      <dgm:t>
        <a:bodyPr/>
        <a:lstStyle/>
        <a:p>
          <a:r>
            <a:rPr lang="en-US" b="1" dirty="0" smtClean="0"/>
            <a:t>Other subject matter experts – e.g. technical advisers</a:t>
          </a:r>
          <a:endParaRPr lang="en-IN" b="1" dirty="0"/>
        </a:p>
      </dgm:t>
    </dgm:pt>
    <dgm:pt modelId="{B5FBA2BF-DC67-423F-AC99-C07BB76E3057}" type="parTrans" cxnId="{6B58F462-B890-4E0A-9AE9-3E612CB610E6}">
      <dgm:prSet/>
      <dgm:spPr/>
      <dgm:t>
        <a:bodyPr/>
        <a:lstStyle/>
        <a:p>
          <a:endParaRPr lang="en-IN"/>
        </a:p>
      </dgm:t>
    </dgm:pt>
    <dgm:pt modelId="{32781793-5C37-4EE0-A0FC-09F0AA5888A5}" type="sibTrans" cxnId="{6B58F462-B890-4E0A-9AE9-3E612CB610E6}">
      <dgm:prSet/>
      <dgm:spPr/>
      <dgm:t>
        <a:bodyPr/>
        <a:lstStyle/>
        <a:p>
          <a:endParaRPr lang="en-IN"/>
        </a:p>
      </dgm:t>
    </dgm:pt>
    <dgm:pt modelId="{42B87580-323B-46C0-B5F2-CB8A054282C8}">
      <dgm:prSet phldrT="[Text]"/>
      <dgm:spPr/>
      <dgm:t>
        <a:bodyPr/>
        <a:lstStyle/>
        <a:p>
          <a:r>
            <a:rPr lang="en-US" b="1" dirty="0" smtClean="0"/>
            <a:t>Relevant government policy experts</a:t>
          </a:r>
          <a:endParaRPr lang="en-IN" b="1" dirty="0"/>
        </a:p>
      </dgm:t>
    </dgm:pt>
    <dgm:pt modelId="{1094B2F2-A608-4379-9BDC-7D3BF13601DF}" type="parTrans" cxnId="{60FBD447-A928-483C-93CE-CDEDA31C6C39}">
      <dgm:prSet/>
      <dgm:spPr/>
      <dgm:t>
        <a:bodyPr/>
        <a:lstStyle/>
        <a:p>
          <a:endParaRPr lang="en-IN"/>
        </a:p>
      </dgm:t>
    </dgm:pt>
    <dgm:pt modelId="{A6203A94-7138-4DC6-B432-2367B2045B71}" type="sibTrans" cxnId="{60FBD447-A928-483C-93CE-CDEDA31C6C39}">
      <dgm:prSet/>
      <dgm:spPr/>
      <dgm:t>
        <a:bodyPr/>
        <a:lstStyle/>
        <a:p>
          <a:endParaRPr lang="en-IN"/>
        </a:p>
      </dgm:t>
    </dgm:pt>
    <dgm:pt modelId="{86919E72-7410-401E-9DAE-ABE6DBC46291}">
      <dgm:prSet phldrT="[Text]"/>
      <dgm:spPr/>
      <dgm:t>
        <a:bodyPr/>
        <a:lstStyle/>
        <a:p>
          <a:r>
            <a:rPr lang="en-US" b="1" dirty="0" smtClean="0"/>
            <a:t>Marketing personnel and advertisers</a:t>
          </a:r>
          <a:endParaRPr lang="en-IN" b="1" dirty="0"/>
        </a:p>
      </dgm:t>
    </dgm:pt>
    <dgm:pt modelId="{778E74E3-9816-46BD-A0DA-6F8CBDF1D062}" type="parTrans" cxnId="{FEA354FE-B329-4C7F-BFDD-D15EC6591F93}">
      <dgm:prSet/>
      <dgm:spPr/>
      <dgm:t>
        <a:bodyPr/>
        <a:lstStyle/>
        <a:p>
          <a:endParaRPr lang="en-IN"/>
        </a:p>
      </dgm:t>
    </dgm:pt>
    <dgm:pt modelId="{3152C01F-D0DD-4DF5-B1A0-2CFCAE5C6790}" type="sibTrans" cxnId="{FEA354FE-B329-4C7F-BFDD-D15EC6591F93}">
      <dgm:prSet/>
      <dgm:spPr/>
      <dgm:t>
        <a:bodyPr/>
        <a:lstStyle/>
        <a:p>
          <a:endParaRPr lang="en-IN"/>
        </a:p>
      </dgm:t>
    </dgm:pt>
    <dgm:pt modelId="{1BBAF9AE-5D9E-49C7-B530-22399D5B3F4D}">
      <dgm:prSet phldrT="[Text]"/>
      <dgm:spPr/>
      <dgm:t>
        <a:bodyPr/>
        <a:lstStyle/>
        <a:p>
          <a:r>
            <a:rPr lang="en-US" b="1" dirty="0" smtClean="0"/>
            <a:t>Senior decision-makers (e.g. board members)</a:t>
          </a:r>
          <a:endParaRPr lang="en-IN" b="1" dirty="0"/>
        </a:p>
      </dgm:t>
    </dgm:pt>
    <dgm:pt modelId="{A04DE12E-25B2-4459-82BC-54830B63DC53}" type="parTrans" cxnId="{51E86A57-2F2D-4152-9776-4D4E0D670956}">
      <dgm:prSet/>
      <dgm:spPr/>
      <dgm:t>
        <a:bodyPr/>
        <a:lstStyle/>
        <a:p>
          <a:endParaRPr lang="en-IN"/>
        </a:p>
      </dgm:t>
    </dgm:pt>
    <dgm:pt modelId="{C0A5CFD1-12AE-4E06-8DE1-DA2438EACA58}" type="sibTrans" cxnId="{51E86A57-2F2D-4152-9776-4D4E0D670956}">
      <dgm:prSet/>
      <dgm:spPr/>
      <dgm:t>
        <a:bodyPr/>
        <a:lstStyle/>
        <a:p>
          <a:endParaRPr lang="en-IN"/>
        </a:p>
      </dgm:t>
    </dgm:pt>
    <dgm:pt modelId="{3C5D7292-44B2-4B6D-96F6-2B02FA6B3EA1}">
      <dgm:prSet phldrT="[Text]"/>
      <dgm:spPr/>
      <dgm:t>
        <a:bodyPr/>
        <a:lstStyle/>
        <a:p>
          <a:r>
            <a:rPr lang="en-US" b="1" dirty="0" smtClean="0"/>
            <a:t>Investors / donors</a:t>
          </a:r>
          <a:endParaRPr lang="en-IN" b="1" dirty="0"/>
        </a:p>
      </dgm:t>
    </dgm:pt>
    <dgm:pt modelId="{BB7A1AC8-14BD-453E-8EB4-4CBD07455E2E}" type="parTrans" cxnId="{9A918301-A523-46B8-A01F-E1644E06A306}">
      <dgm:prSet/>
      <dgm:spPr/>
      <dgm:t>
        <a:bodyPr/>
        <a:lstStyle/>
        <a:p>
          <a:endParaRPr lang="en-IN"/>
        </a:p>
      </dgm:t>
    </dgm:pt>
    <dgm:pt modelId="{5E436D26-68AC-45C2-80CC-1AE4D28E409E}" type="sibTrans" cxnId="{9A918301-A523-46B8-A01F-E1644E06A306}">
      <dgm:prSet/>
      <dgm:spPr/>
      <dgm:t>
        <a:bodyPr/>
        <a:lstStyle/>
        <a:p>
          <a:endParaRPr lang="en-IN"/>
        </a:p>
      </dgm:t>
    </dgm:pt>
    <dgm:pt modelId="{4EA644E6-9CBD-4DD3-AC36-36014329AB25}">
      <dgm:prSet phldrT="[Text]"/>
      <dgm:spPr/>
      <dgm:t>
        <a:bodyPr/>
        <a:lstStyle/>
        <a:p>
          <a:r>
            <a:rPr lang="en-US" b="1" dirty="0" smtClean="0"/>
            <a:t>B2B and B2C relationships</a:t>
          </a:r>
          <a:endParaRPr lang="en-IN" b="1" dirty="0"/>
        </a:p>
      </dgm:t>
    </dgm:pt>
    <dgm:pt modelId="{AADCFF2F-EC1E-4A3A-B191-08A1BC1A1715}" type="parTrans" cxnId="{4FD36B6F-2A82-4558-8F9D-0D7CEF078453}">
      <dgm:prSet/>
      <dgm:spPr/>
      <dgm:t>
        <a:bodyPr/>
        <a:lstStyle/>
        <a:p>
          <a:endParaRPr lang="en-IN"/>
        </a:p>
      </dgm:t>
    </dgm:pt>
    <dgm:pt modelId="{29042811-EB5B-426C-9F75-50BBFFB0ADF5}" type="sibTrans" cxnId="{4FD36B6F-2A82-4558-8F9D-0D7CEF078453}">
      <dgm:prSet/>
      <dgm:spPr/>
      <dgm:t>
        <a:bodyPr/>
        <a:lstStyle/>
        <a:p>
          <a:endParaRPr lang="en-IN"/>
        </a:p>
      </dgm:t>
    </dgm:pt>
    <dgm:pt modelId="{6947074F-0E69-4E35-A09F-AD15AAE427AD}" type="pres">
      <dgm:prSet presAssocID="{FCCAAF90-ECC0-45D2-BE36-EEEB78CEC05D}" presName="diagram" presStyleCnt="0">
        <dgm:presLayoutVars>
          <dgm:chPref val="1"/>
          <dgm:dir/>
          <dgm:animOne val="branch"/>
          <dgm:animLvl val="lvl"/>
          <dgm:resizeHandles/>
        </dgm:presLayoutVars>
      </dgm:prSet>
      <dgm:spPr/>
      <dgm:t>
        <a:bodyPr/>
        <a:lstStyle/>
        <a:p>
          <a:endParaRPr lang="en-GB"/>
        </a:p>
      </dgm:t>
    </dgm:pt>
    <dgm:pt modelId="{8A6261D8-9931-40A2-989D-1C95D573502D}" type="pres">
      <dgm:prSet presAssocID="{40937018-B1DE-4B58-9060-7003D3D383FE}" presName="root" presStyleCnt="0"/>
      <dgm:spPr/>
    </dgm:pt>
    <dgm:pt modelId="{7626AFC9-4432-4CE8-A58F-EAAC70334124}" type="pres">
      <dgm:prSet presAssocID="{40937018-B1DE-4B58-9060-7003D3D383FE}" presName="rootComposite" presStyleCnt="0"/>
      <dgm:spPr/>
    </dgm:pt>
    <dgm:pt modelId="{A98B39A2-6409-4A37-95A3-B00903A65966}" type="pres">
      <dgm:prSet presAssocID="{40937018-B1DE-4B58-9060-7003D3D383FE}" presName="rootText" presStyleLbl="node1" presStyleIdx="0" presStyleCnt="2"/>
      <dgm:spPr/>
      <dgm:t>
        <a:bodyPr/>
        <a:lstStyle/>
        <a:p>
          <a:endParaRPr lang="en-GB"/>
        </a:p>
      </dgm:t>
    </dgm:pt>
    <dgm:pt modelId="{113A52F2-E346-491A-8642-99751F689ED0}" type="pres">
      <dgm:prSet presAssocID="{40937018-B1DE-4B58-9060-7003D3D383FE}" presName="rootConnector" presStyleLbl="node1" presStyleIdx="0" presStyleCnt="2"/>
      <dgm:spPr/>
      <dgm:t>
        <a:bodyPr/>
        <a:lstStyle/>
        <a:p>
          <a:endParaRPr lang="en-GB"/>
        </a:p>
      </dgm:t>
    </dgm:pt>
    <dgm:pt modelId="{5345DC78-BB52-4814-ABD3-F83B00991962}" type="pres">
      <dgm:prSet presAssocID="{40937018-B1DE-4B58-9060-7003D3D383FE}" presName="childShape" presStyleCnt="0"/>
      <dgm:spPr/>
    </dgm:pt>
    <dgm:pt modelId="{85F5D890-4196-4560-973A-988DDB43DA19}" type="pres">
      <dgm:prSet presAssocID="{B9450383-655B-4C3C-B87B-EB9C84F0D7AD}" presName="Name13" presStyleLbl="parChTrans1D2" presStyleIdx="0" presStyleCnt="10"/>
      <dgm:spPr/>
      <dgm:t>
        <a:bodyPr/>
        <a:lstStyle/>
        <a:p>
          <a:endParaRPr lang="en-GB"/>
        </a:p>
      </dgm:t>
    </dgm:pt>
    <dgm:pt modelId="{0F6A8669-EFF0-4816-B96F-5779E2AF6680}" type="pres">
      <dgm:prSet presAssocID="{97EC0001-EE87-4C0D-919E-0E51CD3520F2}" presName="childText" presStyleLbl="bgAcc1" presStyleIdx="0" presStyleCnt="10">
        <dgm:presLayoutVars>
          <dgm:bulletEnabled val="1"/>
        </dgm:presLayoutVars>
      </dgm:prSet>
      <dgm:spPr/>
      <dgm:t>
        <a:bodyPr/>
        <a:lstStyle/>
        <a:p>
          <a:endParaRPr lang="en-IN"/>
        </a:p>
      </dgm:t>
    </dgm:pt>
    <dgm:pt modelId="{54728333-F404-4F1A-920C-E5A77EEB69C2}" type="pres">
      <dgm:prSet presAssocID="{B6A5D396-03C5-4F7B-96EA-6CA38759BFAC}" presName="Name13" presStyleLbl="parChTrans1D2" presStyleIdx="1" presStyleCnt="10"/>
      <dgm:spPr/>
      <dgm:t>
        <a:bodyPr/>
        <a:lstStyle/>
        <a:p>
          <a:endParaRPr lang="en-GB"/>
        </a:p>
      </dgm:t>
    </dgm:pt>
    <dgm:pt modelId="{A27845DA-D908-48D2-9519-A87F82C4A0F4}" type="pres">
      <dgm:prSet presAssocID="{82F894CF-2485-4D86-BADF-FBD574A05C4E}" presName="childText" presStyleLbl="bgAcc1" presStyleIdx="1" presStyleCnt="10">
        <dgm:presLayoutVars>
          <dgm:bulletEnabled val="1"/>
        </dgm:presLayoutVars>
      </dgm:prSet>
      <dgm:spPr/>
      <dgm:t>
        <a:bodyPr/>
        <a:lstStyle/>
        <a:p>
          <a:endParaRPr lang="en-IN"/>
        </a:p>
      </dgm:t>
    </dgm:pt>
    <dgm:pt modelId="{C6995C90-D32C-465E-B9A9-505764201BCD}" type="pres">
      <dgm:prSet presAssocID="{36774EDC-D579-4438-91C1-DFE13FE3BCD0}" presName="Name13" presStyleLbl="parChTrans1D2" presStyleIdx="2" presStyleCnt="10"/>
      <dgm:spPr/>
      <dgm:t>
        <a:bodyPr/>
        <a:lstStyle/>
        <a:p>
          <a:endParaRPr lang="en-GB"/>
        </a:p>
      </dgm:t>
    </dgm:pt>
    <dgm:pt modelId="{B6422625-8295-40E5-8346-B191F19BFA40}" type="pres">
      <dgm:prSet presAssocID="{22E857BC-3B64-4186-8ECB-BFDE5F13E1F4}" presName="childText" presStyleLbl="bgAcc1" presStyleIdx="2" presStyleCnt="10">
        <dgm:presLayoutVars>
          <dgm:bulletEnabled val="1"/>
        </dgm:presLayoutVars>
      </dgm:prSet>
      <dgm:spPr/>
      <dgm:t>
        <a:bodyPr/>
        <a:lstStyle/>
        <a:p>
          <a:endParaRPr lang="en-GB"/>
        </a:p>
      </dgm:t>
    </dgm:pt>
    <dgm:pt modelId="{CD70DC27-7805-444A-A527-88C6BB977E69}" type="pres">
      <dgm:prSet presAssocID="{B5FBA2BF-DC67-423F-AC99-C07BB76E3057}" presName="Name13" presStyleLbl="parChTrans1D2" presStyleIdx="3" presStyleCnt="10"/>
      <dgm:spPr/>
      <dgm:t>
        <a:bodyPr/>
        <a:lstStyle/>
        <a:p>
          <a:endParaRPr lang="en-GB"/>
        </a:p>
      </dgm:t>
    </dgm:pt>
    <dgm:pt modelId="{F4E24E5E-7E7B-4C4B-81D5-54D8FE33CE44}" type="pres">
      <dgm:prSet presAssocID="{0CB76A5C-85C5-4187-A4F3-61F96D3BD26A}" presName="childText" presStyleLbl="bgAcc1" presStyleIdx="3" presStyleCnt="10">
        <dgm:presLayoutVars>
          <dgm:bulletEnabled val="1"/>
        </dgm:presLayoutVars>
      </dgm:prSet>
      <dgm:spPr/>
      <dgm:t>
        <a:bodyPr/>
        <a:lstStyle/>
        <a:p>
          <a:endParaRPr lang="en-IN"/>
        </a:p>
      </dgm:t>
    </dgm:pt>
    <dgm:pt modelId="{0AA525FD-3172-4B57-9106-8C0537681030}" type="pres">
      <dgm:prSet presAssocID="{1094B2F2-A608-4379-9BDC-7D3BF13601DF}" presName="Name13" presStyleLbl="parChTrans1D2" presStyleIdx="4" presStyleCnt="10"/>
      <dgm:spPr/>
      <dgm:t>
        <a:bodyPr/>
        <a:lstStyle/>
        <a:p>
          <a:endParaRPr lang="en-GB"/>
        </a:p>
      </dgm:t>
    </dgm:pt>
    <dgm:pt modelId="{C68C0CF6-804B-46CC-901A-BB2A2B240D45}" type="pres">
      <dgm:prSet presAssocID="{42B87580-323B-46C0-B5F2-CB8A054282C8}" presName="childText" presStyleLbl="bgAcc1" presStyleIdx="4" presStyleCnt="10">
        <dgm:presLayoutVars>
          <dgm:bulletEnabled val="1"/>
        </dgm:presLayoutVars>
      </dgm:prSet>
      <dgm:spPr/>
      <dgm:t>
        <a:bodyPr/>
        <a:lstStyle/>
        <a:p>
          <a:endParaRPr lang="en-IN"/>
        </a:p>
      </dgm:t>
    </dgm:pt>
    <dgm:pt modelId="{4783678C-E7B8-4CCA-B190-6B202EF13420}" type="pres">
      <dgm:prSet presAssocID="{A9BD5D04-34E7-49A5-9EE9-DE644382AD33}" presName="root" presStyleCnt="0"/>
      <dgm:spPr/>
    </dgm:pt>
    <dgm:pt modelId="{39B1767D-E60F-4704-82FE-98A179A2A27D}" type="pres">
      <dgm:prSet presAssocID="{A9BD5D04-34E7-49A5-9EE9-DE644382AD33}" presName="rootComposite" presStyleCnt="0"/>
      <dgm:spPr/>
    </dgm:pt>
    <dgm:pt modelId="{68326590-CC4E-415C-B9E2-F668E01D37D1}" type="pres">
      <dgm:prSet presAssocID="{A9BD5D04-34E7-49A5-9EE9-DE644382AD33}" presName="rootText" presStyleLbl="node1" presStyleIdx="1" presStyleCnt="2"/>
      <dgm:spPr/>
      <dgm:t>
        <a:bodyPr/>
        <a:lstStyle/>
        <a:p>
          <a:endParaRPr lang="en-IN"/>
        </a:p>
      </dgm:t>
    </dgm:pt>
    <dgm:pt modelId="{C2560F4E-0149-4F39-A8D8-B952226F0AAF}" type="pres">
      <dgm:prSet presAssocID="{A9BD5D04-34E7-49A5-9EE9-DE644382AD33}" presName="rootConnector" presStyleLbl="node1" presStyleIdx="1" presStyleCnt="2"/>
      <dgm:spPr/>
      <dgm:t>
        <a:bodyPr/>
        <a:lstStyle/>
        <a:p>
          <a:endParaRPr lang="en-GB"/>
        </a:p>
      </dgm:t>
    </dgm:pt>
    <dgm:pt modelId="{139A3E53-A9D7-4866-AC0F-9515C1087050}" type="pres">
      <dgm:prSet presAssocID="{A9BD5D04-34E7-49A5-9EE9-DE644382AD33}" presName="childShape" presStyleCnt="0"/>
      <dgm:spPr/>
    </dgm:pt>
    <dgm:pt modelId="{FD10E739-1150-4F40-8D37-B4691C941A33}" type="pres">
      <dgm:prSet presAssocID="{168CD10D-382E-4740-A739-014600EFBDC8}" presName="Name13" presStyleLbl="parChTrans1D2" presStyleIdx="5" presStyleCnt="10"/>
      <dgm:spPr/>
      <dgm:t>
        <a:bodyPr/>
        <a:lstStyle/>
        <a:p>
          <a:endParaRPr lang="en-GB"/>
        </a:p>
      </dgm:t>
    </dgm:pt>
    <dgm:pt modelId="{9077B04D-0882-4B0A-BB0D-A603F39171AC}" type="pres">
      <dgm:prSet presAssocID="{026A85D7-A209-4D14-82D3-B50336DF65CA}" presName="childText" presStyleLbl="bgAcc1" presStyleIdx="5" presStyleCnt="10">
        <dgm:presLayoutVars>
          <dgm:bulletEnabled val="1"/>
        </dgm:presLayoutVars>
      </dgm:prSet>
      <dgm:spPr/>
      <dgm:t>
        <a:bodyPr/>
        <a:lstStyle/>
        <a:p>
          <a:endParaRPr lang="en-IN"/>
        </a:p>
      </dgm:t>
    </dgm:pt>
    <dgm:pt modelId="{379377D9-ED1F-4CE3-87EC-4676EF3401AE}" type="pres">
      <dgm:prSet presAssocID="{778E74E3-9816-46BD-A0DA-6F8CBDF1D062}" presName="Name13" presStyleLbl="parChTrans1D2" presStyleIdx="6" presStyleCnt="10"/>
      <dgm:spPr/>
      <dgm:t>
        <a:bodyPr/>
        <a:lstStyle/>
        <a:p>
          <a:endParaRPr lang="en-GB"/>
        </a:p>
      </dgm:t>
    </dgm:pt>
    <dgm:pt modelId="{D5EE9DC2-FCA1-4ADE-B195-216EFE26E527}" type="pres">
      <dgm:prSet presAssocID="{86919E72-7410-401E-9DAE-ABE6DBC46291}" presName="childText" presStyleLbl="bgAcc1" presStyleIdx="6" presStyleCnt="10">
        <dgm:presLayoutVars>
          <dgm:bulletEnabled val="1"/>
        </dgm:presLayoutVars>
      </dgm:prSet>
      <dgm:spPr/>
      <dgm:t>
        <a:bodyPr/>
        <a:lstStyle/>
        <a:p>
          <a:endParaRPr lang="en-GB"/>
        </a:p>
      </dgm:t>
    </dgm:pt>
    <dgm:pt modelId="{682EDDE6-1A9B-47AB-9542-FBD33CA3F386}" type="pres">
      <dgm:prSet presAssocID="{A04DE12E-25B2-4459-82BC-54830B63DC53}" presName="Name13" presStyleLbl="parChTrans1D2" presStyleIdx="7" presStyleCnt="10"/>
      <dgm:spPr/>
      <dgm:t>
        <a:bodyPr/>
        <a:lstStyle/>
        <a:p>
          <a:endParaRPr lang="en-GB"/>
        </a:p>
      </dgm:t>
    </dgm:pt>
    <dgm:pt modelId="{E6BBDB77-5705-40CE-AC66-6DF9F9CDEE2D}" type="pres">
      <dgm:prSet presAssocID="{1BBAF9AE-5D9E-49C7-B530-22399D5B3F4D}" presName="childText" presStyleLbl="bgAcc1" presStyleIdx="7" presStyleCnt="10">
        <dgm:presLayoutVars>
          <dgm:bulletEnabled val="1"/>
        </dgm:presLayoutVars>
      </dgm:prSet>
      <dgm:spPr/>
      <dgm:t>
        <a:bodyPr/>
        <a:lstStyle/>
        <a:p>
          <a:endParaRPr lang="en-IN"/>
        </a:p>
      </dgm:t>
    </dgm:pt>
    <dgm:pt modelId="{306D940F-C1A4-4BA7-8EED-3CE482AB1E6A}" type="pres">
      <dgm:prSet presAssocID="{BB7A1AC8-14BD-453E-8EB4-4CBD07455E2E}" presName="Name13" presStyleLbl="parChTrans1D2" presStyleIdx="8" presStyleCnt="10"/>
      <dgm:spPr/>
      <dgm:t>
        <a:bodyPr/>
        <a:lstStyle/>
        <a:p>
          <a:endParaRPr lang="en-GB"/>
        </a:p>
      </dgm:t>
    </dgm:pt>
    <dgm:pt modelId="{56F038D3-EDF1-4F4E-9DAA-11CEAEB24733}" type="pres">
      <dgm:prSet presAssocID="{3C5D7292-44B2-4B6D-96F6-2B02FA6B3EA1}" presName="childText" presStyleLbl="bgAcc1" presStyleIdx="8" presStyleCnt="10">
        <dgm:presLayoutVars>
          <dgm:bulletEnabled val="1"/>
        </dgm:presLayoutVars>
      </dgm:prSet>
      <dgm:spPr/>
      <dgm:t>
        <a:bodyPr/>
        <a:lstStyle/>
        <a:p>
          <a:endParaRPr lang="en-GB"/>
        </a:p>
      </dgm:t>
    </dgm:pt>
    <dgm:pt modelId="{AC8C88B0-2050-4A20-ADF0-6A53DA4AFEC8}" type="pres">
      <dgm:prSet presAssocID="{AADCFF2F-EC1E-4A3A-B191-08A1BC1A1715}" presName="Name13" presStyleLbl="parChTrans1D2" presStyleIdx="9" presStyleCnt="10"/>
      <dgm:spPr/>
      <dgm:t>
        <a:bodyPr/>
        <a:lstStyle/>
        <a:p>
          <a:endParaRPr lang="en-GB"/>
        </a:p>
      </dgm:t>
    </dgm:pt>
    <dgm:pt modelId="{B2EE0EB7-E29D-4174-8EEA-9C2FCF203D08}" type="pres">
      <dgm:prSet presAssocID="{4EA644E6-9CBD-4DD3-AC36-36014329AB25}" presName="childText" presStyleLbl="bgAcc1" presStyleIdx="9" presStyleCnt="10">
        <dgm:presLayoutVars>
          <dgm:bulletEnabled val="1"/>
        </dgm:presLayoutVars>
      </dgm:prSet>
      <dgm:spPr/>
      <dgm:t>
        <a:bodyPr/>
        <a:lstStyle/>
        <a:p>
          <a:endParaRPr lang="en-IN"/>
        </a:p>
      </dgm:t>
    </dgm:pt>
  </dgm:ptLst>
  <dgm:cxnLst>
    <dgm:cxn modelId="{FEA354FE-B329-4C7F-BFDD-D15EC6591F93}" srcId="{A9BD5D04-34E7-49A5-9EE9-DE644382AD33}" destId="{86919E72-7410-401E-9DAE-ABE6DBC46291}" srcOrd="1" destOrd="0" parTransId="{778E74E3-9816-46BD-A0DA-6F8CBDF1D062}" sibTransId="{3152C01F-D0DD-4DF5-B1A0-2CFCAE5C6790}"/>
    <dgm:cxn modelId="{E0E4C04F-4015-4F90-BBCF-A9EA590C7492}" type="presOf" srcId="{B6A5D396-03C5-4F7B-96EA-6CA38759BFAC}" destId="{54728333-F404-4F1A-920C-E5A77EEB69C2}" srcOrd="0" destOrd="0" presId="urn:microsoft.com/office/officeart/2005/8/layout/hierarchy3"/>
    <dgm:cxn modelId="{5F0992F3-BCF8-4556-AF86-1213A3190F19}" type="presOf" srcId="{AADCFF2F-EC1E-4A3A-B191-08A1BC1A1715}" destId="{AC8C88B0-2050-4A20-ADF0-6A53DA4AFEC8}" srcOrd="0" destOrd="0" presId="urn:microsoft.com/office/officeart/2005/8/layout/hierarchy3"/>
    <dgm:cxn modelId="{3E467CC5-9A0C-4BE4-8D00-84B504E5154D}" type="presOf" srcId="{0CB76A5C-85C5-4187-A4F3-61F96D3BD26A}" destId="{F4E24E5E-7E7B-4C4B-81D5-54D8FE33CE44}" srcOrd="0" destOrd="0" presId="urn:microsoft.com/office/officeart/2005/8/layout/hierarchy3"/>
    <dgm:cxn modelId="{32A50DEB-2A78-4439-9E9D-0FE59FA396EA}" srcId="{40937018-B1DE-4B58-9060-7003D3D383FE}" destId="{97EC0001-EE87-4C0D-919E-0E51CD3520F2}" srcOrd="0" destOrd="0" parTransId="{B9450383-655B-4C3C-B87B-EB9C84F0D7AD}" sibTransId="{ED07ECB6-B2A8-481D-92DE-B499AE7565AE}"/>
    <dgm:cxn modelId="{92769E46-E3AC-43A1-BD5A-C30CC3237F30}" srcId="{A9BD5D04-34E7-49A5-9EE9-DE644382AD33}" destId="{026A85D7-A209-4D14-82D3-B50336DF65CA}" srcOrd="0" destOrd="0" parTransId="{168CD10D-382E-4740-A739-014600EFBDC8}" sibTransId="{C856D337-C572-40FD-8396-7FE2F8ED56CA}"/>
    <dgm:cxn modelId="{4FD36B6F-2A82-4558-8F9D-0D7CEF078453}" srcId="{A9BD5D04-34E7-49A5-9EE9-DE644382AD33}" destId="{4EA644E6-9CBD-4DD3-AC36-36014329AB25}" srcOrd="4" destOrd="0" parTransId="{AADCFF2F-EC1E-4A3A-B191-08A1BC1A1715}" sibTransId="{29042811-EB5B-426C-9F75-50BBFFB0ADF5}"/>
    <dgm:cxn modelId="{623334B1-5B8F-4ECF-B290-42E3D24F72EC}" type="presOf" srcId="{B9450383-655B-4C3C-B87B-EB9C84F0D7AD}" destId="{85F5D890-4196-4560-973A-988DDB43DA19}" srcOrd="0" destOrd="0" presId="urn:microsoft.com/office/officeart/2005/8/layout/hierarchy3"/>
    <dgm:cxn modelId="{8FFA31B4-242C-4B36-8446-6686D10863D2}" type="presOf" srcId="{3C5D7292-44B2-4B6D-96F6-2B02FA6B3EA1}" destId="{56F038D3-EDF1-4F4E-9DAA-11CEAEB24733}" srcOrd="0" destOrd="0" presId="urn:microsoft.com/office/officeart/2005/8/layout/hierarchy3"/>
    <dgm:cxn modelId="{9A918301-A523-46B8-A01F-E1644E06A306}" srcId="{A9BD5D04-34E7-49A5-9EE9-DE644382AD33}" destId="{3C5D7292-44B2-4B6D-96F6-2B02FA6B3EA1}" srcOrd="3" destOrd="0" parTransId="{BB7A1AC8-14BD-453E-8EB4-4CBD07455E2E}" sibTransId="{5E436D26-68AC-45C2-80CC-1AE4D28E409E}"/>
    <dgm:cxn modelId="{C3375061-BCBB-4459-BC5A-2C42F39D3D07}" type="presOf" srcId="{778E74E3-9816-46BD-A0DA-6F8CBDF1D062}" destId="{379377D9-ED1F-4CE3-87EC-4676EF3401AE}" srcOrd="0" destOrd="0" presId="urn:microsoft.com/office/officeart/2005/8/layout/hierarchy3"/>
    <dgm:cxn modelId="{DBB0C73B-DE3D-4A10-A825-96296A164A0A}" type="presOf" srcId="{82F894CF-2485-4D86-BADF-FBD574A05C4E}" destId="{A27845DA-D908-48D2-9519-A87F82C4A0F4}" srcOrd="0" destOrd="0" presId="urn:microsoft.com/office/officeart/2005/8/layout/hierarchy3"/>
    <dgm:cxn modelId="{4823C950-E8A6-4E09-8152-046F57C21FAD}" type="presOf" srcId="{1BBAF9AE-5D9E-49C7-B530-22399D5B3F4D}" destId="{E6BBDB77-5705-40CE-AC66-6DF9F9CDEE2D}" srcOrd="0" destOrd="0" presId="urn:microsoft.com/office/officeart/2005/8/layout/hierarchy3"/>
    <dgm:cxn modelId="{88B839AB-6E33-43A6-828A-C52246B7EC45}" srcId="{FCCAAF90-ECC0-45D2-BE36-EEEB78CEC05D}" destId="{40937018-B1DE-4B58-9060-7003D3D383FE}" srcOrd="0" destOrd="0" parTransId="{CA38B05D-E458-4AA5-80EA-8940CA3A4B40}" sibTransId="{30916EB2-19E4-4E57-8DB0-16A0E9372A39}"/>
    <dgm:cxn modelId="{60FBD447-A928-483C-93CE-CDEDA31C6C39}" srcId="{40937018-B1DE-4B58-9060-7003D3D383FE}" destId="{42B87580-323B-46C0-B5F2-CB8A054282C8}" srcOrd="4" destOrd="0" parTransId="{1094B2F2-A608-4379-9BDC-7D3BF13601DF}" sibTransId="{A6203A94-7138-4DC6-B432-2367B2045B71}"/>
    <dgm:cxn modelId="{A8CA3AFA-8CFF-4C66-8ECA-840E75620B24}" type="presOf" srcId="{42B87580-323B-46C0-B5F2-CB8A054282C8}" destId="{C68C0CF6-804B-46CC-901A-BB2A2B240D45}" srcOrd="0" destOrd="0" presId="urn:microsoft.com/office/officeart/2005/8/layout/hierarchy3"/>
    <dgm:cxn modelId="{22DC67DA-C0B4-4A3E-BC3E-9D83177F2635}" type="presOf" srcId="{4EA644E6-9CBD-4DD3-AC36-36014329AB25}" destId="{B2EE0EB7-E29D-4174-8EEA-9C2FCF203D08}" srcOrd="0" destOrd="0" presId="urn:microsoft.com/office/officeart/2005/8/layout/hierarchy3"/>
    <dgm:cxn modelId="{7F8B914C-577A-48CC-B9C1-83735E90CF84}" type="presOf" srcId="{22E857BC-3B64-4186-8ECB-BFDE5F13E1F4}" destId="{B6422625-8295-40E5-8346-B191F19BFA40}" srcOrd="0" destOrd="0" presId="urn:microsoft.com/office/officeart/2005/8/layout/hierarchy3"/>
    <dgm:cxn modelId="{1D6F6C7F-8E15-42FD-9CB7-AA9BE2AD1EBC}" type="presOf" srcId="{A9BD5D04-34E7-49A5-9EE9-DE644382AD33}" destId="{C2560F4E-0149-4F39-A8D8-B952226F0AAF}" srcOrd="1" destOrd="0" presId="urn:microsoft.com/office/officeart/2005/8/layout/hierarchy3"/>
    <dgm:cxn modelId="{6B58F462-B890-4E0A-9AE9-3E612CB610E6}" srcId="{40937018-B1DE-4B58-9060-7003D3D383FE}" destId="{0CB76A5C-85C5-4187-A4F3-61F96D3BD26A}" srcOrd="3" destOrd="0" parTransId="{B5FBA2BF-DC67-423F-AC99-C07BB76E3057}" sibTransId="{32781793-5C37-4EE0-A0FC-09F0AA5888A5}"/>
    <dgm:cxn modelId="{030C556F-87AC-4BA2-AB6B-5672FC675B7C}" type="presOf" srcId="{40937018-B1DE-4B58-9060-7003D3D383FE}" destId="{113A52F2-E346-491A-8642-99751F689ED0}" srcOrd="1" destOrd="0" presId="urn:microsoft.com/office/officeart/2005/8/layout/hierarchy3"/>
    <dgm:cxn modelId="{388BC5A7-DB1F-4829-9F70-C105BB8B224A}" type="presOf" srcId="{B5FBA2BF-DC67-423F-AC99-C07BB76E3057}" destId="{CD70DC27-7805-444A-A527-88C6BB977E69}" srcOrd="0" destOrd="0" presId="urn:microsoft.com/office/officeart/2005/8/layout/hierarchy3"/>
    <dgm:cxn modelId="{51E86A57-2F2D-4152-9776-4D4E0D670956}" srcId="{A9BD5D04-34E7-49A5-9EE9-DE644382AD33}" destId="{1BBAF9AE-5D9E-49C7-B530-22399D5B3F4D}" srcOrd="2" destOrd="0" parTransId="{A04DE12E-25B2-4459-82BC-54830B63DC53}" sibTransId="{C0A5CFD1-12AE-4E06-8DE1-DA2438EACA58}"/>
    <dgm:cxn modelId="{465B2642-1045-4CE7-B74A-0D94661DF2A0}" type="presOf" srcId="{97EC0001-EE87-4C0D-919E-0E51CD3520F2}" destId="{0F6A8669-EFF0-4816-B96F-5779E2AF6680}" srcOrd="0" destOrd="0" presId="urn:microsoft.com/office/officeart/2005/8/layout/hierarchy3"/>
    <dgm:cxn modelId="{8CB51918-F96A-48BA-AF77-8015D988596E}" type="presOf" srcId="{BB7A1AC8-14BD-453E-8EB4-4CBD07455E2E}" destId="{306D940F-C1A4-4BA7-8EED-3CE482AB1E6A}" srcOrd="0" destOrd="0" presId="urn:microsoft.com/office/officeart/2005/8/layout/hierarchy3"/>
    <dgm:cxn modelId="{EE1E63FC-47A0-44B4-BD98-A335147BE328}" type="presOf" srcId="{A04DE12E-25B2-4459-82BC-54830B63DC53}" destId="{682EDDE6-1A9B-47AB-9542-FBD33CA3F386}" srcOrd="0" destOrd="0" presId="urn:microsoft.com/office/officeart/2005/8/layout/hierarchy3"/>
    <dgm:cxn modelId="{37398B55-7AA3-4122-9333-BF6051ADAE4E}" type="presOf" srcId="{1094B2F2-A608-4379-9BDC-7D3BF13601DF}" destId="{0AA525FD-3172-4B57-9106-8C0537681030}" srcOrd="0" destOrd="0" presId="urn:microsoft.com/office/officeart/2005/8/layout/hierarchy3"/>
    <dgm:cxn modelId="{0A0C8A3D-A504-4CDE-8B8B-0B3BCCB7DD38}" srcId="{40937018-B1DE-4B58-9060-7003D3D383FE}" destId="{22E857BC-3B64-4186-8ECB-BFDE5F13E1F4}" srcOrd="2" destOrd="0" parTransId="{36774EDC-D579-4438-91C1-DFE13FE3BCD0}" sibTransId="{92672EA0-CD29-4F2C-8662-2EEB2F47DD77}"/>
    <dgm:cxn modelId="{79BDA162-F602-4CDD-A977-796209A25B19}" type="presOf" srcId="{168CD10D-382E-4740-A739-014600EFBDC8}" destId="{FD10E739-1150-4F40-8D37-B4691C941A33}" srcOrd="0" destOrd="0" presId="urn:microsoft.com/office/officeart/2005/8/layout/hierarchy3"/>
    <dgm:cxn modelId="{D3268B6B-6666-4540-93B6-AB8C73DF8BA1}" srcId="{40937018-B1DE-4B58-9060-7003D3D383FE}" destId="{82F894CF-2485-4D86-BADF-FBD574A05C4E}" srcOrd="1" destOrd="0" parTransId="{B6A5D396-03C5-4F7B-96EA-6CA38759BFAC}" sibTransId="{FBB2C035-7CCD-441E-BEB1-A93CF91BA29E}"/>
    <dgm:cxn modelId="{9871353E-90C6-4C49-8C4B-AF32DD4A1ED0}" type="presOf" srcId="{36774EDC-D579-4438-91C1-DFE13FE3BCD0}" destId="{C6995C90-D32C-465E-B9A9-505764201BCD}" srcOrd="0" destOrd="0" presId="urn:microsoft.com/office/officeart/2005/8/layout/hierarchy3"/>
    <dgm:cxn modelId="{3AE2932E-D462-4EF1-9998-40BCC1E78EA7}" type="presOf" srcId="{40937018-B1DE-4B58-9060-7003D3D383FE}" destId="{A98B39A2-6409-4A37-95A3-B00903A65966}" srcOrd="0" destOrd="0" presId="urn:microsoft.com/office/officeart/2005/8/layout/hierarchy3"/>
    <dgm:cxn modelId="{2FB83AF8-597C-4CAF-9936-7B06330CF8DA}" type="presOf" srcId="{FCCAAF90-ECC0-45D2-BE36-EEEB78CEC05D}" destId="{6947074F-0E69-4E35-A09F-AD15AAE427AD}" srcOrd="0" destOrd="0" presId="urn:microsoft.com/office/officeart/2005/8/layout/hierarchy3"/>
    <dgm:cxn modelId="{FE3CAD24-4ED6-473A-9624-6679E722C30B}" type="presOf" srcId="{A9BD5D04-34E7-49A5-9EE9-DE644382AD33}" destId="{68326590-CC4E-415C-B9E2-F668E01D37D1}" srcOrd="0" destOrd="0" presId="urn:microsoft.com/office/officeart/2005/8/layout/hierarchy3"/>
    <dgm:cxn modelId="{A9D52A2B-4C90-4CD2-A7AD-6406CE90EAAA}" srcId="{FCCAAF90-ECC0-45D2-BE36-EEEB78CEC05D}" destId="{A9BD5D04-34E7-49A5-9EE9-DE644382AD33}" srcOrd="1" destOrd="0" parTransId="{55E967CB-EF35-48FD-AE16-381EA4DD236C}" sibTransId="{8D46A448-6497-404D-9E20-298C0E60EB36}"/>
    <dgm:cxn modelId="{095C79D5-E6A6-45D4-9BA7-296A09852926}" type="presOf" srcId="{026A85D7-A209-4D14-82D3-B50336DF65CA}" destId="{9077B04D-0882-4B0A-BB0D-A603F39171AC}" srcOrd="0" destOrd="0" presId="urn:microsoft.com/office/officeart/2005/8/layout/hierarchy3"/>
    <dgm:cxn modelId="{1401A9CB-BD79-4DF5-9D68-3DB35634F5D9}" type="presOf" srcId="{86919E72-7410-401E-9DAE-ABE6DBC46291}" destId="{D5EE9DC2-FCA1-4ADE-B195-216EFE26E527}" srcOrd="0" destOrd="0" presId="urn:microsoft.com/office/officeart/2005/8/layout/hierarchy3"/>
    <dgm:cxn modelId="{515341C4-F5C2-4D77-8753-03B90F0EC260}" type="presParOf" srcId="{6947074F-0E69-4E35-A09F-AD15AAE427AD}" destId="{8A6261D8-9931-40A2-989D-1C95D573502D}" srcOrd="0" destOrd="0" presId="urn:microsoft.com/office/officeart/2005/8/layout/hierarchy3"/>
    <dgm:cxn modelId="{887721A1-6183-4AD2-B38A-17B6C0E8B297}" type="presParOf" srcId="{8A6261D8-9931-40A2-989D-1C95D573502D}" destId="{7626AFC9-4432-4CE8-A58F-EAAC70334124}" srcOrd="0" destOrd="0" presId="urn:microsoft.com/office/officeart/2005/8/layout/hierarchy3"/>
    <dgm:cxn modelId="{1E797320-7A43-428E-9B86-5EAECE139378}" type="presParOf" srcId="{7626AFC9-4432-4CE8-A58F-EAAC70334124}" destId="{A98B39A2-6409-4A37-95A3-B00903A65966}" srcOrd="0" destOrd="0" presId="urn:microsoft.com/office/officeart/2005/8/layout/hierarchy3"/>
    <dgm:cxn modelId="{AD0890F2-2E0D-4CBD-A176-F19240337075}" type="presParOf" srcId="{7626AFC9-4432-4CE8-A58F-EAAC70334124}" destId="{113A52F2-E346-491A-8642-99751F689ED0}" srcOrd="1" destOrd="0" presId="urn:microsoft.com/office/officeart/2005/8/layout/hierarchy3"/>
    <dgm:cxn modelId="{30F273B9-0B16-4E4B-AD14-572DB9079866}" type="presParOf" srcId="{8A6261D8-9931-40A2-989D-1C95D573502D}" destId="{5345DC78-BB52-4814-ABD3-F83B00991962}" srcOrd="1" destOrd="0" presId="urn:microsoft.com/office/officeart/2005/8/layout/hierarchy3"/>
    <dgm:cxn modelId="{37524156-0DA1-4018-A8F4-90A9B6293D64}" type="presParOf" srcId="{5345DC78-BB52-4814-ABD3-F83B00991962}" destId="{85F5D890-4196-4560-973A-988DDB43DA19}" srcOrd="0" destOrd="0" presId="urn:microsoft.com/office/officeart/2005/8/layout/hierarchy3"/>
    <dgm:cxn modelId="{F67B1890-0D87-4310-8ABB-A482F3033973}" type="presParOf" srcId="{5345DC78-BB52-4814-ABD3-F83B00991962}" destId="{0F6A8669-EFF0-4816-B96F-5779E2AF6680}" srcOrd="1" destOrd="0" presId="urn:microsoft.com/office/officeart/2005/8/layout/hierarchy3"/>
    <dgm:cxn modelId="{1F42CC0B-C4F4-4A1C-9AEA-2C9C4EEAC31B}" type="presParOf" srcId="{5345DC78-BB52-4814-ABD3-F83B00991962}" destId="{54728333-F404-4F1A-920C-E5A77EEB69C2}" srcOrd="2" destOrd="0" presId="urn:microsoft.com/office/officeart/2005/8/layout/hierarchy3"/>
    <dgm:cxn modelId="{B9351F9D-C559-4042-9BD5-427C6DAB3E40}" type="presParOf" srcId="{5345DC78-BB52-4814-ABD3-F83B00991962}" destId="{A27845DA-D908-48D2-9519-A87F82C4A0F4}" srcOrd="3" destOrd="0" presId="urn:microsoft.com/office/officeart/2005/8/layout/hierarchy3"/>
    <dgm:cxn modelId="{9FFBC420-5AE2-4BCE-8182-C42B0B918D25}" type="presParOf" srcId="{5345DC78-BB52-4814-ABD3-F83B00991962}" destId="{C6995C90-D32C-465E-B9A9-505764201BCD}" srcOrd="4" destOrd="0" presId="urn:microsoft.com/office/officeart/2005/8/layout/hierarchy3"/>
    <dgm:cxn modelId="{F1A5A0D6-F1BC-45E0-B488-9E32F473C726}" type="presParOf" srcId="{5345DC78-BB52-4814-ABD3-F83B00991962}" destId="{B6422625-8295-40E5-8346-B191F19BFA40}" srcOrd="5" destOrd="0" presId="urn:microsoft.com/office/officeart/2005/8/layout/hierarchy3"/>
    <dgm:cxn modelId="{45A4063A-42CD-4766-A866-37CDF0204B7A}" type="presParOf" srcId="{5345DC78-BB52-4814-ABD3-F83B00991962}" destId="{CD70DC27-7805-444A-A527-88C6BB977E69}" srcOrd="6" destOrd="0" presId="urn:microsoft.com/office/officeart/2005/8/layout/hierarchy3"/>
    <dgm:cxn modelId="{74DC0258-0335-4F61-B5DA-62A001F38E4F}" type="presParOf" srcId="{5345DC78-BB52-4814-ABD3-F83B00991962}" destId="{F4E24E5E-7E7B-4C4B-81D5-54D8FE33CE44}" srcOrd="7" destOrd="0" presId="urn:microsoft.com/office/officeart/2005/8/layout/hierarchy3"/>
    <dgm:cxn modelId="{78C979D3-9A99-47E1-B6BD-2706071D6000}" type="presParOf" srcId="{5345DC78-BB52-4814-ABD3-F83B00991962}" destId="{0AA525FD-3172-4B57-9106-8C0537681030}" srcOrd="8" destOrd="0" presId="urn:microsoft.com/office/officeart/2005/8/layout/hierarchy3"/>
    <dgm:cxn modelId="{31EE1D50-F2B1-44BE-A691-A7A1134D2AAB}" type="presParOf" srcId="{5345DC78-BB52-4814-ABD3-F83B00991962}" destId="{C68C0CF6-804B-46CC-901A-BB2A2B240D45}" srcOrd="9" destOrd="0" presId="urn:microsoft.com/office/officeart/2005/8/layout/hierarchy3"/>
    <dgm:cxn modelId="{5B147E45-8913-4900-8A60-DEF760D472F6}" type="presParOf" srcId="{6947074F-0E69-4E35-A09F-AD15AAE427AD}" destId="{4783678C-E7B8-4CCA-B190-6B202EF13420}" srcOrd="1" destOrd="0" presId="urn:microsoft.com/office/officeart/2005/8/layout/hierarchy3"/>
    <dgm:cxn modelId="{51B5553B-8ABF-45EB-9EF8-BCCAB0DAE83A}" type="presParOf" srcId="{4783678C-E7B8-4CCA-B190-6B202EF13420}" destId="{39B1767D-E60F-4704-82FE-98A179A2A27D}" srcOrd="0" destOrd="0" presId="urn:microsoft.com/office/officeart/2005/8/layout/hierarchy3"/>
    <dgm:cxn modelId="{90F2F109-C396-4A12-80CE-8A2593BA7E6A}" type="presParOf" srcId="{39B1767D-E60F-4704-82FE-98A179A2A27D}" destId="{68326590-CC4E-415C-B9E2-F668E01D37D1}" srcOrd="0" destOrd="0" presId="urn:microsoft.com/office/officeart/2005/8/layout/hierarchy3"/>
    <dgm:cxn modelId="{CDC2AC97-D8EA-403D-941D-A81AE8DA2AD5}" type="presParOf" srcId="{39B1767D-E60F-4704-82FE-98A179A2A27D}" destId="{C2560F4E-0149-4F39-A8D8-B952226F0AAF}" srcOrd="1" destOrd="0" presId="urn:microsoft.com/office/officeart/2005/8/layout/hierarchy3"/>
    <dgm:cxn modelId="{EA500E0B-B364-40A0-9B66-977823A4B660}" type="presParOf" srcId="{4783678C-E7B8-4CCA-B190-6B202EF13420}" destId="{139A3E53-A9D7-4866-AC0F-9515C1087050}" srcOrd="1" destOrd="0" presId="urn:microsoft.com/office/officeart/2005/8/layout/hierarchy3"/>
    <dgm:cxn modelId="{9013B502-9B02-476E-8259-126B9927F3A7}" type="presParOf" srcId="{139A3E53-A9D7-4866-AC0F-9515C1087050}" destId="{FD10E739-1150-4F40-8D37-B4691C941A33}" srcOrd="0" destOrd="0" presId="urn:microsoft.com/office/officeart/2005/8/layout/hierarchy3"/>
    <dgm:cxn modelId="{1DAD8F62-4CBA-407D-830E-B9AB99A00824}" type="presParOf" srcId="{139A3E53-A9D7-4866-AC0F-9515C1087050}" destId="{9077B04D-0882-4B0A-BB0D-A603F39171AC}" srcOrd="1" destOrd="0" presId="urn:microsoft.com/office/officeart/2005/8/layout/hierarchy3"/>
    <dgm:cxn modelId="{22C7C624-FDFC-4836-A351-6749A9625FC4}" type="presParOf" srcId="{139A3E53-A9D7-4866-AC0F-9515C1087050}" destId="{379377D9-ED1F-4CE3-87EC-4676EF3401AE}" srcOrd="2" destOrd="0" presId="urn:microsoft.com/office/officeart/2005/8/layout/hierarchy3"/>
    <dgm:cxn modelId="{B406F8C6-1D41-428C-A2F3-3081E6336617}" type="presParOf" srcId="{139A3E53-A9D7-4866-AC0F-9515C1087050}" destId="{D5EE9DC2-FCA1-4ADE-B195-216EFE26E527}" srcOrd="3" destOrd="0" presId="urn:microsoft.com/office/officeart/2005/8/layout/hierarchy3"/>
    <dgm:cxn modelId="{D7691F23-264D-48E4-940F-C7881A33CB73}" type="presParOf" srcId="{139A3E53-A9D7-4866-AC0F-9515C1087050}" destId="{682EDDE6-1A9B-47AB-9542-FBD33CA3F386}" srcOrd="4" destOrd="0" presId="urn:microsoft.com/office/officeart/2005/8/layout/hierarchy3"/>
    <dgm:cxn modelId="{C6495091-F6BE-4A7A-902C-2CDD7FBCB8D6}" type="presParOf" srcId="{139A3E53-A9D7-4866-AC0F-9515C1087050}" destId="{E6BBDB77-5705-40CE-AC66-6DF9F9CDEE2D}" srcOrd="5" destOrd="0" presId="urn:microsoft.com/office/officeart/2005/8/layout/hierarchy3"/>
    <dgm:cxn modelId="{CDD02E48-40A7-4664-B0AA-BF11490EAF03}" type="presParOf" srcId="{139A3E53-A9D7-4866-AC0F-9515C1087050}" destId="{306D940F-C1A4-4BA7-8EED-3CE482AB1E6A}" srcOrd="6" destOrd="0" presId="urn:microsoft.com/office/officeart/2005/8/layout/hierarchy3"/>
    <dgm:cxn modelId="{6F5A8461-A4C4-4718-9C65-7FC4C08CC2B0}" type="presParOf" srcId="{139A3E53-A9D7-4866-AC0F-9515C1087050}" destId="{56F038D3-EDF1-4F4E-9DAA-11CEAEB24733}" srcOrd="7" destOrd="0" presId="urn:microsoft.com/office/officeart/2005/8/layout/hierarchy3"/>
    <dgm:cxn modelId="{2C1E64CD-758E-4BC3-9D56-A2C650A25BB3}" type="presParOf" srcId="{139A3E53-A9D7-4866-AC0F-9515C1087050}" destId="{AC8C88B0-2050-4A20-ADF0-6A53DA4AFEC8}" srcOrd="8" destOrd="0" presId="urn:microsoft.com/office/officeart/2005/8/layout/hierarchy3"/>
    <dgm:cxn modelId="{88824463-0648-4AC1-A78C-1D2070142A9F}" type="presParOf" srcId="{139A3E53-A9D7-4866-AC0F-9515C1087050}" destId="{B2EE0EB7-E29D-4174-8EEA-9C2FCF203D08}" srcOrd="9"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BCC13F-CFED-42A6-A159-673F9EF7A088}"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IN"/>
        </a:p>
      </dgm:t>
    </dgm:pt>
    <dgm:pt modelId="{EE6625C0-3B97-457E-9CB5-A0A6240F93C6}">
      <dgm:prSet phldrT="[Text]"/>
      <dgm:spPr/>
      <dgm:t>
        <a:bodyPr/>
        <a:lstStyle/>
        <a:p>
          <a:r>
            <a:rPr lang="en-IN" b="1" dirty="0" smtClean="0"/>
            <a:t>Availability and clarity of underpinning </a:t>
          </a:r>
          <a:r>
            <a:rPr lang="en-IN" b="1" dirty="0" smtClean="0">
              <a:solidFill>
                <a:schemeClr val="bg1"/>
              </a:solidFill>
            </a:rPr>
            <a:t>data and information</a:t>
          </a:r>
          <a:r>
            <a:rPr lang="en-IN" b="1" dirty="0" smtClean="0">
              <a:solidFill>
                <a:schemeClr val="tx2">
                  <a:lumMod val="75000"/>
                </a:schemeClr>
              </a:solidFill>
            </a:rPr>
            <a:t> </a:t>
          </a:r>
          <a:r>
            <a:rPr lang="en-IN" b="1" dirty="0" smtClean="0">
              <a:solidFill>
                <a:schemeClr val="tx2">
                  <a:lumMod val="50000"/>
                </a:schemeClr>
              </a:solidFill>
            </a:rPr>
            <a:t>(including assumptions made and use of any proxy data)</a:t>
          </a:r>
          <a:endParaRPr lang="en-IN" b="1" dirty="0">
            <a:solidFill>
              <a:schemeClr val="tx2">
                <a:lumMod val="50000"/>
              </a:schemeClr>
            </a:solidFill>
          </a:endParaRPr>
        </a:p>
      </dgm:t>
    </dgm:pt>
    <dgm:pt modelId="{67AD19EC-43B0-4573-9B44-0A513047AFBE}" type="parTrans" cxnId="{46412FCE-2E2D-421A-A8EA-CB836850DB8D}">
      <dgm:prSet/>
      <dgm:spPr/>
      <dgm:t>
        <a:bodyPr/>
        <a:lstStyle/>
        <a:p>
          <a:endParaRPr lang="en-IN"/>
        </a:p>
      </dgm:t>
    </dgm:pt>
    <dgm:pt modelId="{ECF54F3E-E620-4B5B-A513-FA345B1EFDA0}" type="sibTrans" cxnId="{46412FCE-2E2D-421A-A8EA-CB836850DB8D}">
      <dgm:prSet/>
      <dgm:spPr/>
      <dgm:t>
        <a:bodyPr/>
        <a:lstStyle/>
        <a:p>
          <a:endParaRPr lang="en-IN"/>
        </a:p>
      </dgm:t>
    </dgm:pt>
    <dgm:pt modelId="{3BC9AB7B-EBAD-40C2-8576-AC10C07AEBDE}">
      <dgm:prSet/>
      <dgm:spPr/>
      <dgm:t>
        <a:bodyPr/>
        <a:lstStyle/>
        <a:p>
          <a:r>
            <a:rPr lang="en-IN" b="1" dirty="0" smtClean="0"/>
            <a:t>Clarity and transparency around the most </a:t>
          </a:r>
          <a:r>
            <a:rPr lang="en-IN" b="1" dirty="0" smtClean="0">
              <a:solidFill>
                <a:srgbClr val="FFFFFF"/>
              </a:solidFill>
            </a:rPr>
            <a:t>material </a:t>
          </a:r>
          <a:r>
            <a:rPr lang="en-IN" b="1" dirty="0" smtClean="0">
              <a:solidFill>
                <a:schemeClr val="tx2">
                  <a:lumMod val="50000"/>
                </a:schemeClr>
              </a:solidFill>
            </a:rPr>
            <a:t>(relevant) and critical </a:t>
          </a:r>
          <a:r>
            <a:rPr lang="en-IN" b="1" dirty="0" smtClean="0">
              <a:solidFill>
                <a:schemeClr val="bg1"/>
              </a:solidFill>
            </a:rPr>
            <a:t>issues</a:t>
          </a:r>
          <a:endParaRPr lang="en-IN" b="1" dirty="0">
            <a:solidFill>
              <a:schemeClr val="bg1"/>
            </a:solidFill>
          </a:endParaRPr>
        </a:p>
      </dgm:t>
    </dgm:pt>
    <dgm:pt modelId="{0D8B1769-4331-463F-9C33-504F3232453F}" type="parTrans" cxnId="{294BE95B-DF21-4F3D-94D0-D57D5F77D455}">
      <dgm:prSet/>
      <dgm:spPr/>
      <dgm:t>
        <a:bodyPr/>
        <a:lstStyle/>
        <a:p>
          <a:endParaRPr lang="en-IN"/>
        </a:p>
      </dgm:t>
    </dgm:pt>
    <dgm:pt modelId="{53FBF5C6-5BCB-4351-AC14-C33F74274958}" type="sibTrans" cxnId="{294BE95B-DF21-4F3D-94D0-D57D5F77D455}">
      <dgm:prSet/>
      <dgm:spPr/>
      <dgm:t>
        <a:bodyPr/>
        <a:lstStyle/>
        <a:p>
          <a:endParaRPr lang="en-IN"/>
        </a:p>
      </dgm:t>
    </dgm:pt>
    <dgm:pt modelId="{750080EA-33FB-4A90-9547-4F75690BA579}">
      <dgm:prSet custT="1"/>
      <dgm:spPr/>
      <dgm:t>
        <a:bodyPr/>
        <a:lstStyle/>
        <a:p>
          <a:pPr>
            <a:spcAft>
              <a:spcPts val="0"/>
            </a:spcAft>
          </a:pPr>
          <a:r>
            <a:rPr lang="en-IN" sz="1500" b="1" dirty="0" smtClean="0"/>
            <a:t>Clarity and transparency on </a:t>
          </a:r>
          <a:r>
            <a:rPr lang="en-IN" sz="1500" b="1" dirty="0" smtClean="0">
              <a:solidFill>
                <a:srgbClr val="002060"/>
              </a:solidFill>
            </a:rPr>
            <a:t>extent of expert / </a:t>
          </a:r>
          <a:r>
            <a:rPr lang="en-IN" sz="1500" b="1" dirty="0" smtClean="0">
              <a:solidFill>
                <a:srgbClr val="FFFFFF"/>
              </a:solidFill>
            </a:rPr>
            <a:t>stakeholder engagement </a:t>
          </a:r>
          <a:r>
            <a:rPr lang="en-IN" sz="1500" b="1" dirty="0" smtClean="0">
              <a:solidFill>
                <a:srgbClr val="002060"/>
              </a:solidFill>
            </a:rPr>
            <a:t>and </a:t>
          </a:r>
          <a:r>
            <a:rPr lang="en-IN" sz="1500" b="1" dirty="0" smtClean="0"/>
            <a:t>consistency  </a:t>
          </a:r>
        </a:p>
        <a:p>
          <a:pPr>
            <a:spcAft>
              <a:spcPts val="0"/>
            </a:spcAft>
          </a:pPr>
          <a:r>
            <a:rPr lang="en-IN" sz="1500" b="1" dirty="0" smtClean="0">
              <a:solidFill>
                <a:schemeClr val="tx2">
                  <a:lumMod val="75000"/>
                </a:schemeClr>
              </a:solidFill>
            </a:rPr>
            <a:t>of</a:t>
          </a:r>
          <a:r>
            <a:rPr lang="en-IN" sz="1500" b="1" dirty="0" smtClean="0"/>
            <a:t> </a:t>
          </a:r>
          <a:r>
            <a:rPr lang="en-IN" sz="1500" b="1" dirty="0" smtClean="0">
              <a:solidFill>
                <a:srgbClr val="002060"/>
              </a:solidFill>
            </a:rPr>
            <a:t>feedback</a:t>
          </a:r>
          <a:endParaRPr lang="en-IN" sz="1500" b="1" dirty="0">
            <a:solidFill>
              <a:srgbClr val="002060"/>
            </a:solidFill>
          </a:endParaRPr>
        </a:p>
      </dgm:t>
    </dgm:pt>
    <dgm:pt modelId="{2A77584B-7E9E-44A1-AA19-2EDE6009B5DC}" type="parTrans" cxnId="{DA89D634-E4E0-4B4E-B18D-AA79F8C41B9E}">
      <dgm:prSet/>
      <dgm:spPr/>
      <dgm:t>
        <a:bodyPr/>
        <a:lstStyle/>
        <a:p>
          <a:endParaRPr lang="en-IN"/>
        </a:p>
      </dgm:t>
    </dgm:pt>
    <dgm:pt modelId="{BE1EEC09-8CEF-4F82-B5A7-BD173C348E12}" type="sibTrans" cxnId="{DA89D634-E4E0-4B4E-B18D-AA79F8C41B9E}">
      <dgm:prSet/>
      <dgm:spPr/>
      <dgm:t>
        <a:bodyPr/>
        <a:lstStyle/>
        <a:p>
          <a:endParaRPr lang="en-IN"/>
        </a:p>
      </dgm:t>
    </dgm:pt>
    <dgm:pt modelId="{77070ACF-EBE0-4940-A2B5-89D0A47EB921}">
      <dgm:prSet/>
      <dgm:spPr/>
      <dgm:t>
        <a:bodyPr/>
        <a:lstStyle/>
        <a:p>
          <a:r>
            <a:rPr lang="en-IN" b="1" dirty="0" smtClean="0">
              <a:solidFill>
                <a:schemeClr val="bg1"/>
              </a:solidFill>
            </a:rPr>
            <a:t>Diversity </a:t>
          </a:r>
          <a:r>
            <a:rPr lang="en-IN" b="1" dirty="0" smtClean="0">
              <a:solidFill>
                <a:schemeClr val="tx2">
                  <a:lumMod val="75000"/>
                </a:schemeClr>
              </a:solidFill>
            </a:rPr>
            <a:t>and</a:t>
          </a:r>
          <a:r>
            <a:rPr lang="en-IN" b="1" dirty="0" smtClean="0"/>
            <a:t> </a:t>
          </a:r>
          <a:r>
            <a:rPr lang="en-IN" b="1" dirty="0" smtClean="0">
              <a:solidFill>
                <a:srgbClr val="002060"/>
              </a:solidFill>
            </a:rPr>
            <a:t>level of </a:t>
          </a:r>
          <a:r>
            <a:rPr lang="en-IN" b="1" dirty="0" smtClean="0">
              <a:solidFill>
                <a:schemeClr val="bg1"/>
              </a:solidFill>
            </a:rPr>
            <a:t>inclusiveness</a:t>
          </a:r>
          <a:r>
            <a:rPr lang="en-IN" b="1" dirty="0" smtClean="0">
              <a:solidFill>
                <a:srgbClr val="002060"/>
              </a:solidFill>
            </a:rPr>
            <a:t> </a:t>
          </a:r>
          <a:r>
            <a:rPr lang="en-IN" b="1" dirty="0" smtClean="0">
              <a:solidFill>
                <a:schemeClr val="tx2">
                  <a:lumMod val="75000"/>
                </a:schemeClr>
              </a:solidFill>
            </a:rPr>
            <a:t>of </a:t>
          </a:r>
          <a:r>
            <a:rPr lang="en-IN" b="1" dirty="0" smtClean="0">
              <a:solidFill>
                <a:schemeClr val="bg1"/>
              </a:solidFill>
            </a:rPr>
            <a:t>expert / </a:t>
          </a:r>
          <a:r>
            <a:rPr lang="en-IN" b="1" dirty="0" smtClean="0">
              <a:solidFill>
                <a:srgbClr val="FFFFFF"/>
              </a:solidFill>
            </a:rPr>
            <a:t>stakeholder engagement </a:t>
          </a:r>
          <a:r>
            <a:rPr lang="en-IN" b="1" dirty="0" smtClean="0">
              <a:solidFill>
                <a:schemeClr val="tx2">
                  <a:lumMod val="50000"/>
                </a:schemeClr>
              </a:solidFill>
            </a:rPr>
            <a:t>process</a:t>
          </a:r>
          <a:endParaRPr lang="en-IN" b="1" dirty="0">
            <a:solidFill>
              <a:schemeClr val="tx2">
                <a:lumMod val="50000"/>
              </a:schemeClr>
            </a:solidFill>
          </a:endParaRPr>
        </a:p>
      </dgm:t>
    </dgm:pt>
    <dgm:pt modelId="{0F26A118-22DD-4B43-844E-F1B4BE0DC792}" type="parTrans" cxnId="{2CAD588E-E020-4376-A168-9DDD9CA7D7D0}">
      <dgm:prSet/>
      <dgm:spPr/>
      <dgm:t>
        <a:bodyPr/>
        <a:lstStyle/>
        <a:p>
          <a:endParaRPr lang="en-IN"/>
        </a:p>
      </dgm:t>
    </dgm:pt>
    <dgm:pt modelId="{5A5FA260-B617-43E8-9AB0-21A57131BF11}" type="sibTrans" cxnId="{2CAD588E-E020-4376-A168-9DDD9CA7D7D0}">
      <dgm:prSet/>
      <dgm:spPr/>
      <dgm:t>
        <a:bodyPr/>
        <a:lstStyle/>
        <a:p>
          <a:endParaRPr lang="en-IN"/>
        </a:p>
      </dgm:t>
    </dgm:pt>
    <dgm:pt modelId="{D8009FA5-46BF-4480-81E3-3A39CFFB46C1}">
      <dgm:prSet/>
      <dgm:spPr/>
      <dgm:t>
        <a:bodyPr/>
        <a:lstStyle/>
        <a:p>
          <a:r>
            <a:rPr lang="en-IN" b="1" dirty="0" smtClean="0">
              <a:solidFill>
                <a:srgbClr val="FFFFFF"/>
              </a:solidFill>
            </a:rPr>
            <a:t>Geographical applicability and relevance </a:t>
          </a:r>
          <a:r>
            <a:rPr lang="en-IN" b="1" dirty="0" smtClean="0">
              <a:solidFill>
                <a:srgbClr val="10253F"/>
              </a:solidFill>
            </a:rPr>
            <a:t>of hotspots, data, information gathering and expert / stakeholder representation</a:t>
          </a:r>
          <a:endParaRPr lang="en-IN" b="1" dirty="0">
            <a:solidFill>
              <a:srgbClr val="10253F"/>
            </a:solidFill>
          </a:endParaRPr>
        </a:p>
      </dgm:t>
    </dgm:pt>
    <dgm:pt modelId="{389618F2-9A66-4FAB-9A82-86C8579EC4BB}" type="parTrans" cxnId="{49D6957F-CF95-4F9F-86F0-9FD87EABB007}">
      <dgm:prSet/>
      <dgm:spPr/>
      <dgm:t>
        <a:bodyPr/>
        <a:lstStyle/>
        <a:p>
          <a:endParaRPr lang="en-IN"/>
        </a:p>
      </dgm:t>
    </dgm:pt>
    <dgm:pt modelId="{E9128C77-DD7D-4811-9216-9BF8984F27FF}" type="sibTrans" cxnId="{49D6957F-CF95-4F9F-86F0-9FD87EABB007}">
      <dgm:prSet/>
      <dgm:spPr/>
      <dgm:t>
        <a:bodyPr/>
        <a:lstStyle/>
        <a:p>
          <a:endParaRPr lang="en-IN"/>
        </a:p>
      </dgm:t>
    </dgm:pt>
    <dgm:pt modelId="{B1657C7F-4BEF-4944-AB16-E71BD352B44B}">
      <dgm:prSet/>
      <dgm:spPr/>
      <dgm:t>
        <a:bodyPr/>
        <a:lstStyle/>
        <a:p>
          <a:r>
            <a:rPr lang="en-IN" b="1" dirty="0" smtClean="0"/>
            <a:t>Use </a:t>
          </a:r>
          <a:r>
            <a:rPr lang="en-IN" b="1" dirty="0" smtClean="0">
              <a:solidFill>
                <a:schemeClr val="bg1"/>
              </a:solidFill>
            </a:rPr>
            <a:t>of widely accepted methodology </a:t>
          </a:r>
          <a:r>
            <a:rPr lang="en-IN" b="1" dirty="0" smtClean="0">
              <a:solidFill>
                <a:schemeClr val="tx2">
                  <a:lumMod val="50000"/>
                </a:schemeClr>
              </a:solidFill>
            </a:rPr>
            <a:t>fo</a:t>
          </a:r>
          <a:r>
            <a:rPr lang="en-IN" dirty="0" smtClean="0">
              <a:solidFill>
                <a:schemeClr val="tx2">
                  <a:lumMod val="50000"/>
                </a:schemeClr>
              </a:solidFill>
            </a:rPr>
            <a:t>r </a:t>
          </a:r>
          <a:r>
            <a:rPr lang="en-IN" b="1" dirty="0" smtClean="0">
              <a:solidFill>
                <a:schemeClr val="tx2">
                  <a:lumMod val="50000"/>
                </a:schemeClr>
              </a:solidFill>
            </a:rPr>
            <a:t>hotspots analysis</a:t>
          </a:r>
          <a:endParaRPr lang="en-IN" b="1" dirty="0">
            <a:solidFill>
              <a:schemeClr val="tx2">
                <a:lumMod val="50000"/>
              </a:schemeClr>
            </a:solidFill>
          </a:endParaRPr>
        </a:p>
      </dgm:t>
    </dgm:pt>
    <dgm:pt modelId="{F72A271C-690A-48C2-90FA-77C4A1109FE2}" type="parTrans" cxnId="{6BBB1E94-022E-4C63-B1D0-D2EF6200245D}">
      <dgm:prSet/>
      <dgm:spPr/>
      <dgm:t>
        <a:bodyPr/>
        <a:lstStyle/>
        <a:p>
          <a:endParaRPr lang="en-IN"/>
        </a:p>
      </dgm:t>
    </dgm:pt>
    <dgm:pt modelId="{15750AFC-9C79-4E1B-95A9-E2618C3AA07C}" type="sibTrans" cxnId="{6BBB1E94-022E-4C63-B1D0-D2EF6200245D}">
      <dgm:prSet/>
      <dgm:spPr/>
      <dgm:t>
        <a:bodyPr/>
        <a:lstStyle/>
        <a:p>
          <a:endParaRPr lang="en-IN"/>
        </a:p>
      </dgm:t>
    </dgm:pt>
    <dgm:pt modelId="{8B0ED5F3-D8BE-4984-B0A8-1A3FBC291A48}" type="pres">
      <dgm:prSet presAssocID="{D7BCC13F-CFED-42A6-A159-673F9EF7A088}" presName="diagram" presStyleCnt="0">
        <dgm:presLayoutVars>
          <dgm:dir/>
          <dgm:resizeHandles val="exact"/>
        </dgm:presLayoutVars>
      </dgm:prSet>
      <dgm:spPr/>
      <dgm:t>
        <a:bodyPr/>
        <a:lstStyle/>
        <a:p>
          <a:endParaRPr lang="en-GB"/>
        </a:p>
      </dgm:t>
    </dgm:pt>
    <dgm:pt modelId="{8E50B441-83E5-443E-AF92-AA690ED91958}" type="pres">
      <dgm:prSet presAssocID="{EE6625C0-3B97-457E-9CB5-A0A6240F93C6}" presName="node" presStyleLbl="node1" presStyleIdx="0" presStyleCnt="6">
        <dgm:presLayoutVars>
          <dgm:bulletEnabled val="1"/>
        </dgm:presLayoutVars>
      </dgm:prSet>
      <dgm:spPr/>
      <dgm:t>
        <a:bodyPr/>
        <a:lstStyle/>
        <a:p>
          <a:endParaRPr lang="en-IN"/>
        </a:p>
      </dgm:t>
    </dgm:pt>
    <dgm:pt modelId="{6FA450DC-A522-4B39-9A54-9D3BC2B7735B}" type="pres">
      <dgm:prSet presAssocID="{ECF54F3E-E620-4B5B-A513-FA345B1EFDA0}" presName="sibTrans" presStyleCnt="0"/>
      <dgm:spPr/>
    </dgm:pt>
    <dgm:pt modelId="{4F23CCEE-CE55-498A-AD64-877E6A8DBF00}" type="pres">
      <dgm:prSet presAssocID="{3BC9AB7B-EBAD-40C2-8576-AC10C07AEBDE}" presName="node" presStyleLbl="node1" presStyleIdx="1" presStyleCnt="6">
        <dgm:presLayoutVars>
          <dgm:bulletEnabled val="1"/>
        </dgm:presLayoutVars>
      </dgm:prSet>
      <dgm:spPr/>
      <dgm:t>
        <a:bodyPr/>
        <a:lstStyle/>
        <a:p>
          <a:endParaRPr lang="en-GB"/>
        </a:p>
      </dgm:t>
    </dgm:pt>
    <dgm:pt modelId="{137E68DF-F621-43D1-BDFF-4DD8B22E528C}" type="pres">
      <dgm:prSet presAssocID="{53FBF5C6-5BCB-4351-AC14-C33F74274958}" presName="sibTrans" presStyleCnt="0"/>
      <dgm:spPr/>
    </dgm:pt>
    <dgm:pt modelId="{41B80CAF-4B5B-4B7F-A77D-C68477D86869}" type="pres">
      <dgm:prSet presAssocID="{750080EA-33FB-4A90-9547-4F75690BA579}" presName="node" presStyleLbl="node1" presStyleIdx="2" presStyleCnt="6" custLinFactNeighborX="0">
        <dgm:presLayoutVars>
          <dgm:bulletEnabled val="1"/>
        </dgm:presLayoutVars>
      </dgm:prSet>
      <dgm:spPr/>
      <dgm:t>
        <a:bodyPr/>
        <a:lstStyle/>
        <a:p>
          <a:endParaRPr lang="en-GB"/>
        </a:p>
      </dgm:t>
    </dgm:pt>
    <dgm:pt modelId="{39E25941-3E6C-4A6A-A8EE-D856208F5836}" type="pres">
      <dgm:prSet presAssocID="{BE1EEC09-8CEF-4F82-B5A7-BD173C348E12}" presName="sibTrans" presStyleCnt="0"/>
      <dgm:spPr/>
    </dgm:pt>
    <dgm:pt modelId="{49E1769D-A209-481A-98FA-E2C2656FC578}" type="pres">
      <dgm:prSet presAssocID="{77070ACF-EBE0-4940-A2B5-89D0A47EB921}" presName="node" presStyleLbl="node1" presStyleIdx="3" presStyleCnt="6">
        <dgm:presLayoutVars>
          <dgm:bulletEnabled val="1"/>
        </dgm:presLayoutVars>
      </dgm:prSet>
      <dgm:spPr/>
      <dgm:t>
        <a:bodyPr/>
        <a:lstStyle/>
        <a:p>
          <a:endParaRPr lang="en-GB"/>
        </a:p>
      </dgm:t>
    </dgm:pt>
    <dgm:pt modelId="{354BF441-396A-43AC-B09B-8B31BCFA3903}" type="pres">
      <dgm:prSet presAssocID="{5A5FA260-B617-43E8-9AB0-21A57131BF11}" presName="sibTrans" presStyleCnt="0"/>
      <dgm:spPr/>
    </dgm:pt>
    <dgm:pt modelId="{316991DD-EA9C-4F05-BE8A-35D148C5B4B2}" type="pres">
      <dgm:prSet presAssocID="{D8009FA5-46BF-4480-81E3-3A39CFFB46C1}" presName="node" presStyleLbl="node1" presStyleIdx="4" presStyleCnt="6">
        <dgm:presLayoutVars>
          <dgm:bulletEnabled val="1"/>
        </dgm:presLayoutVars>
      </dgm:prSet>
      <dgm:spPr/>
      <dgm:t>
        <a:bodyPr/>
        <a:lstStyle/>
        <a:p>
          <a:endParaRPr lang="en-GB"/>
        </a:p>
      </dgm:t>
    </dgm:pt>
    <dgm:pt modelId="{8FAE07ED-5A27-40CC-804A-234377B25CC8}" type="pres">
      <dgm:prSet presAssocID="{E9128C77-DD7D-4811-9216-9BF8984F27FF}" presName="sibTrans" presStyleCnt="0"/>
      <dgm:spPr/>
    </dgm:pt>
    <dgm:pt modelId="{793A8F68-0D3F-4B29-9597-7D52969FF1FF}" type="pres">
      <dgm:prSet presAssocID="{B1657C7F-4BEF-4944-AB16-E71BD352B44B}" presName="node" presStyleLbl="node1" presStyleIdx="5" presStyleCnt="6">
        <dgm:presLayoutVars>
          <dgm:bulletEnabled val="1"/>
        </dgm:presLayoutVars>
      </dgm:prSet>
      <dgm:spPr/>
      <dgm:t>
        <a:bodyPr/>
        <a:lstStyle/>
        <a:p>
          <a:endParaRPr lang="en-GB"/>
        </a:p>
      </dgm:t>
    </dgm:pt>
  </dgm:ptLst>
  <dgm:cxnLst>
    <dgm:cxn modelId="{2CAD588E-E020-4376-A168-9DDD9CA7D7D0}" srcId="{D7BCC13F-CFED-42A6-A159-673F9EF7A088}" destId="{77070ACF-EBE0-4940-A2B5-89D0A47EB921}" srcOrd="3" destOrd="0" parTransId="{0F26A118-22DD-4B43-844E-F1B4BE0DC792}" sibTransId="{5A5FA260-B617-43E8-9AB0-21A57131BF11}"/>
    <dgm:cxn modelId="{D241C28A-6EF5-48D9-8CAF-D7E7D2B32FF4}" type="presOf" srcId="{750080EA-33FB-4A90-9547-4F75690BA579}" destId="{41B80CAF-4B5B-4B7F-A77D-C68477D86869}" srcOrd="0" destOrd="0" presId="urn:microsoft.com/office/officeart/2005/8/layout/default"/>
    <dgm:cxn modelId="{35866EA0-0577-409D-9018-A364C1DD2B0A}" type="presOf" srcId="{77070ACF-EBE0-4940-A2B5-89D0A47EB921}" destId="{49E1769D-A209-481A-98FA-E2C2656FC578}" srcOrd="0" destOrd="0" presId="urn:microsoft.com/office/officeart/2005/8/layout/default"/>
    <dgm:cxn modelId="{0720775D-EE5F-43BC-87D3-88CF907FA2B6}" type="presOf" srcId="{3BC9AB7B-EBAD-40C2-8576-AC10C07AEBDE}" destId="{4F23CCEE-CE55-498A-AD64-877E6A8DBF00}" srcOrd="0" destOrd="0" presId="urn:microsoft.com/office/officeart/2005/8/layout/default"/>
    <dgm:cxn modelId="{49D6957F-CF95-4F9F-86F0-9FD87EABB007}" srcId="{D7BCC13F-CFED-42A6-A159-673F9EF7A088}" destId="{D8009FA5-46BF-4480-81E3-3A39CFFB46C1}" srcOrd="4" destOrd="0" parTransId="{389618F2-9A66-4FAB-9A82-86C8579EC4BB}" sibTransId="{E9128C77-DD7D-4811-9216-9BF8984F27FF}"/>
    <dgm:cxn modelId="{F1525139-C800-4730-8635-5D9031ADF0F0}" type="presOf" srcId="{D7BCC13F-CFED-42A6-A159-673F9EF7A088}" destId="{8B0ED5F3-D8BE-4984-B0A8-1A3FBC291A48}" srcOrd="0" destOrd="0" presId="urn:microsoft.com/office/officeart/2005/8/layout/default"/>
    <dgm:cxn modelId="{95DF01BF-9AD0-4693-943F-448CA752D538}" type="presOf" srcId="{B1657C7F-4BEF-4944-AB16-E71BD352B44B}" destId="{793A8F68-0D3F-4B29-9597-7D52969FF1FF}" srcOrd="0" destOrd="0" presId="urn:microsoft.com/office/officeart/2005/8/layout/default"/>
    <dgm:cxn modelId="{DA89D634-E4E0-4B4E-B18D-AA79F8C41B9E}" srcId="{D7BCC13F-CFED-42A6-A159-673F9EF7A088}" destId="{750080EA-33FB-4A90-9547-4F75690BA579}" srcOrd="2" destOrd="0" parTransId="{2A77584B-7E9E-44A1-AA19-2EDE6009B5DC}" sibTransId="{BE1EEC09-8CEF-4F82-B5A7-BD173C348E12}"/>
    <dgm:cxn modelId="{AA8395FC-B3FB-4718-85EA-A4447838D360}" type="presOf" srcId="{D8009FA5-46BF-4480-81E3-3A39CFFB46C1}" destId="{316991DD-EA9C-4F05-BE8A-35D148C5B4B2}" srcOrd="0" destOrd="0" presId="urn:microsoft.com/office/officeart/2005/8/layout/default"/>
    <dgm:cxn modelId="{6BBB1E94-022E-4C63-B1D0-D2EF6200245D}" srcId="{D7BCC13F-CFED-42A6-A159-673F9EF7A088}" destId="{B1657C7F-4BEF-4944-AB16-E71BD352B44B}" srcOrd="5" destOrd="0" parTransId="{F72A271C-690A-48C2-90FA-77C4A1109FE2}" sibTransId="{15750AFC-9C79-4E1B-95A9-E2618C3AA07C}"/>
    <dgm:cxn modelId="{46412FCE-2E2D-421A-A8EA-CB836850DB8D}" srcId="{D7BCC13F-CFED-42A6-A159-673F9EF7A088}" destId="{EE6625C0-3B97-457E-9CB5-A0A6240F93C6}" srcOrd="0" destOrd="0" parTransId="{67AD19EC-43B0-4573-9B44-0A513047AFBE}" sibTransId="{ECF54F3E-E620-4B5B-A513-FA345B1EFDA0}"/>
    <dgm:cxn modelId="{294BE95B-DF21-4F3D-94D0-D57D5F77D455}" srcId="{D7BCC13F-CFED-42A6-A159-673F9EF7A088}" destId="{3BC9AB7B-EBAD-40C2-8576-AC10C07AEBDE}" srcOrd="1" destOrd="0" parTransId="{0D8B1769-4331-463F-9C33-504F3232453F}" sibTransId="{53FBF5C6-5BCB-4351-AC14-C33F74274958}"/>
    <dgm:cxn modelId="{3847BB94-4368-4FD6-9FFE-1F92EBFA559C}" type="presOf" srcId="{EE6625C0-3B97-457E-9CB5-A0A6240F93C6}" destId="{8E50B441-83E5-443E-AF92-AA690ED91958}" srcOrd="0" destOrd="0" presId="urn:microsoft.com/office/officeart/2005/8/layout/default"/>
    <dgm:cxn modelId="{775ED1C1-5000-416A-85F1-3F109B7326AA}" type="presParOf" srcId="{8B0ED5F3-D8BE-4984-B0A8-1A3FBC291A48}" destId="{8E50B441-83E5-443E-AF92-AA690ED91958}" srcOrd="0" destOrd="0" presId="urn:microsoft.com/office/officeart/2005/8/layout/default"/>
    <dgm:cxn modelId="{177550CF-6BCF-4EA9-9C07-3642FB2249D0}" type="presParOf" srcId="{8B0ED5F3-D8BE-4984-B0A8-1A3FBC291A48}" destId="{6FA450DC-A522-4B39-9A54-9D3BC2B7735B}" srcOrd="1" destOrd="0" presId="urn:microsoft.com/office/officeart/2005/8/layout/default"/>
    <dgm:cxn modelId="{B507A02C-C5AF-4C38-B7CE-516B3FCED563}" type="presParOf" srcId="{8B0ED5F3-D8BE-4984-B0A8-1A3FBC291A48}" destId="{4F23CCEE-CE55-498A-AD64-877E6A8DBF00}" srcOrd="2" destOrd="0" presId="urn:microsoft.com/office/officeart/2005/8/layout/default"/>
    <dgm:cxn modelId="{9137F9A6-C939-4CEF-BB19-4E2FB3D93A0D}" type="presParOf" srcId="{8B0ED5F3-D8BE-4984-B0A8-1A3FBC291A48}" destId="{137E68DF-F621-43D1-BDFF-4DD8B22E528C}" srcOrd="3" destOrd="0" presId="urn:microsoft.com/office/officeart/2005/8/layout/default"/>
    <dgm:cxn modelId="{4EC12432-70DF-44BF-A474-DDF71E207499}" type="presParOf" srcId="{8B0ED5F3-D8BE-4984-B0A8-1A3FBC291A48}" destId="{41B80CAF-4B5B-4B7F-A77D-C68477D86869}" srcOrd="4" destOrd="0" presId="urn:microsoft.com/office/officeart/2005/8/layout/default"/>
    <dgm:cxn modelId="{94686060-495C-43D5-8819-A9E7ADB8EC1B}" type="presParOf" srcId="{8B0ED5F3-D8BE-4984-B0A8-1A3FBC291A48}" destId="{39E25941-3E6C-4A6A-A8EE-D856208F5836}" srcOrd="5" destOrd="0" presId="urn:microsoft.com/office/officeart/2005/8/layout/default"/>
    <dgm:cxn modelId="{DAF707A2-CA06-4B0D-9CE3-6FB268D3C1FE}" type="presParOf" srcId="{8B0ED5F3-D8BE-4984-B0A8-1A3FBC291A48}" destId="{49E1769D-A209-481A-98FA-E2C2656FC578}" srcOrd="6" destOrd="0" presId="urn:microsoft.com/office/officeart/2005/8/layout/default"/>
    <dgm:cxn modelId="{F2C2A1CB-257C-4BD9-893E-B4628E21969C}" type="presParOf" srcId="{8B0ED5F3-D8BE-4984-B0A8-1A3FBC291A48}" destId="{354BF441-396A-43AC-B09B-8B31BCFA3903}" srcOrd="7" destOrd="0" presId="urn:microsoft.com/office/officeart/2005/8/layout/default"/>
    <dgm:cxn modelId="{B4E50D21-9882-48B2-B457-27423C5981CD}" type="presParOf" srcId="{8B0ED5F3-D8BE-4984-B0A8-1A3FBC291A48}" destId="{316991DD-EA9C-4F05-BE8A-35D148C5B4B2}" srcOrd="8" destOrd="0" presId="urn:microsoft.com/office/officeart/2005/8/layout/default"/>
    <dgm:cxn modelId="{F413F8BB-F9A0-4A70-BF62-0199900FBB0A}" type="presParOf" srcId="{8B0ED5F3-D8BE-4984-B0A8-1A3FBC291A48}" destId="{8FAE07ED-5A27-40CC-804A-234377B25CC8}" srcOrd="9" destOrd="0" presId="urn:microsoft.com/office/officeart/2005/8/layout/default"/>
    <dgm:cxn modelId="{8E6C5A59-2367-4A66-BC71-2E2BFE82747E}" type="presParOf" srcId="{8B0ED5F3-D8BE-4984-B0A8-1A3FBC291A48}" destId="{793A8F68-0D3F-4B29-9597-7D52969FF1F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996ACA-8F88-4996-AF52-F3D61303C9E7}" type="doc">
      <dgm:prSet loTypeId="urn:microsoft.com/office/officeart/2005/8/layout/cycle3" loCatId="cycle" qsTypeId="urn:microsoft.com/office/officeart/2005/8/quickstyle/simple1" qsCatId="simple" csTypeId="urn:microsoft.com/office/officeart/2005/8/colors/colorful1" csCatId="colorful" phldr="1"/>
      <dgm:spPr/>
    </dgm:pt>
    <dgm:pt modelId="{45728AF2-F232-4D75-8F35-3C4696BD79BC}">
      <dgm:prSet phldrT="[Text]"/>
      <dgm:spPr/>
      <dgm:t>
        <a:bodyPr/>
        <a:lstStyle/>
        <a:p>
          <a:r>
            <a:rPr lang="en-US" dirty="0" smtClean="0"/>
            <a:t>Life cycle approach</a:t>
          </a:r>
          <a:endParaRPr lang="en-IN" dirty="0"/>
        </a:p>
      </dgm:t>
    </dgm:pt>
    <dgm:pt modelId="{B6F76B0F-608D-4BEE-8A54-3900FE7AC164}" type="parTrans" cxnId="{8690C0F8-1479-49D4-B79B-100DFF1A7F32}">
      <dgm:prSet/>
      <dgm:spPr/>
      <dgm:t>
        <a:bodyPr/>
        <a:lstStyle/>
        <a:p>
          <a:endParaRPr lang="en-IN"/>
        </a:p>
      </dgm:t>
    </dgm:pt>
    <dgm:pt modelId="{5832EDCF-4E16-4F2B-9A2C-DCD605B1C05D}" type="sibTrans" cxnId="{8690C0F8-1479-49D4-B79B-100DFF1A7F32}">
      <dgm:prSet/>
      <dgm:spPr/>
      <dgm:t>
        <a:bodyPr/>
        <a:lstStyle/>
        <a:p>
          <a:endParaRPr lang="en-IN"/>
        </a:p>
      </dgm:t>
    </dgm:pt>
    <dgm:pt modelId="{C31D797A-DCC9-4C62-93C7-F6A522291F77}">
      <dgm:prSet phldrT="[Text]"/>
      <dgm:spPr/>
      <dgm:t>
        <a:bodyPr/>
        <a:lstStyle/>
        <a:p>
          <a:r>
            <a:rPr lang="en-US" dirty="0" smtClean="0"/>
            <a:t>Reliability</a:t>
          </a:r>
          <a:endParaRPr lang="en-IN" dirty="0"/>
        </a:p>
      </dgm:t>
    </dgm:pt>
    <dgm:pt modelId="{18E63DB6-E98A-41D1-B4A1-7BF38E5EE559}" type="parTrans" cxnId="{6310B4AF-8A8C-41C7-BE0D-5E264A5E45E1}">
      <dgm:prSet/>
      <dgm:spPr/>
      <dgm:t>
        <a:bodyPr/>
        <a:lstStyle/>
        <a:p>
          <a:endParaRPr lang="en-IN"/>
        </a:p>
      </dgm:t>
    </dgm:pt>
    <dgm:pt modelId="{66E2C11A-03B5-4FC7-AC64-E84B4AC03C52}" type="sibTrans" cxnId="{6310B4AF-8A8C-41C7-BE0D-5E264A5E45E1}">
      <dgm:prSet/>
      <dgm:spPr/>
      <dgm:t>
        <a:bodyPr/>
        <a:lstStyle/>
        <a:p>
          <a:endParaRPr lang="en-IN"/>
        </a:p>
      </dgm:t>
    </dgm:pt>
    <dgm:pt modelId="{4909E656-16D1-4304-854D-FF177581B8BC}">
      <dgm:prSet phldrT="[Text]"/>
      <dgm:spPr/>
      <dgm:t>
        <a:bodyPr/>
        <a:lstStyle/>
        <a:p>
          <a:r>
            <a:rPr lang="en-US" dirty="0" smtClean="0"/>
            <a:t>Relevance</a:t>
          </a:r>
          <a:endParaRPr lang="en-IN" dirty="0"/>
        </a:p>
      </dgm:t>
    </dgm:pt>
    <dgm:pt modelId="{473CF9F8-E7D9-4DC0-8D0B-DA92B90C6774}" type="parTrans" cxnId="{554270D1-7756-4461-8D2F-D8231EC41C1E}">
      <dgm:prSet/>
      <dgm:spPr/>
      <dgm:t>
        <a:bodyPr/>
        <a:lstStyle/>
        <a:p>
          <a:endParaRPr lang="en-IN"/>
        </a:p>
      </dgm:t>
    </dgm:pt>
    <dgm:pt modelId="{595AD77A-7E82-4F42-AB45-CC5D9A00948A}" type="sibTrans" cxnId="{554270D1-7756-4461-8D2F-D8231EC41C1E}">
      <dgm:prSet/>
      <dgm:spPr/>
      <dgm:t>
        <a:bodyPr/>
        <a:lstStyle/>
        <a:p>
          <a:endParaRPr lang="en-IN"/>
        </a:p>
      </dgm:t>
    </dgm:pt>
    <dgm:pt modelId="{6449AA81-083E-4179-BB27-F1C869F05CE7}">
      <dgm:prSet phldrT="[Text]"/>
      <dgm:spPr/>
      <dgm:t>
        <a:bodyPr/>
        <a:lstStyle/>
        <a:p>
          <a:r>
            <a:rPr lang="en-US" dirty="0" smtClean="0"/>
            <a:t>Clarity</a:t>
          </a:r>
          <a:endParaRPr lang="en-IN" dirty="0"/>
        </a:p>
      </dgm:t>
    </dgm:pt>
    <dgm:pt modelId="{8BC4E3C6-52F9-47EF-A8A9-81EECCF03E68}" type="parTrans" cxnId="{1F636D62-21EE-4A27-B821-ED2AEBDD4E82}">
      <dgm:prSet/>
      <dgm:spPr/>
      <dgm:t>
        <a:bodyPr/>
        <a:lstStyle/>
        <a:p>
          <a:endParaRPr lang="en-IN"/>
        </a:p>
      </dgm:t>
    </dgm:pt>
    <dgm:pt modelId="{916C73BA-ED5C-4D55-9A0E-57C2400A05B0}" type="sibTrans" cxnId="{1F636D62-21EE-4A27-B821-ED2AEBDD4E82}">
      <dgm:prSet/>
      <dgm:spPr/>
      <dgm:t>
        <a:bodyPr/>
        <a:lstStyle/>
        <a:p>
          <a:endParaRPr lang="en-IN"/>
        </a:p>
      </dgm:t>
    </dgm:pt>
    <dgm:pt modelId="{B6F3808A-492D-47C6-B603-682D9BB36195}">
      <dgm:prSet phldrT="[Text]"/>
      <dgm:spPr/>
      <dgm:t>
        <a:bodyPr/>
        <a:lstStyle/>
        <a:p>
          <a:r>
            <a:rPr lang="en-US" dirty="0" smtClean="0"/>
            <a:t>Collaboration/ Engagement</a:t>
          </a:r>
          <a:endParaRPr lang="en-IN" dirty="0"/>
        </a:p>
      </dgm:t>
    </dgm:pt>
    <dgm:pt modelId="{0EA84C8C-6B07-466C-898E-327FB93A96A7}" type="parTrans" cxnId="{C817310B-67D7-4346-A6A7-4FB2452D865A}">
      <dgm:prSet/>
      <dgm:spPr/>
      <dgm:t>
        <a:bodyPr/>
        <a:lstStyle/>
        <a:p>
          <a:endParaRPr lang="en-IN"/>
        </a:p>
      </dgm:t>
    </dgm:pt>
    <dgm:pt modelId="{DFEA492E-BC6E-4717-B7A0-784298E49F2D}" type="sibTrans" cxnId="{C817310B-67D7-4346-A6A7-4FB2452D865A}">
      <dgm:prSet/>
      <dgm:spPr/>
      <dgm:t>
        <a:bodyPr/>
        <a:lstStyle/>
        <a:p>
          <a:endParaRPr lang="en-IN"/>
        </a:p>
      </dgm:t>
    </dgm:pt>
    <dgm:pt modelId="{CD9F4005-447A-4D37-80AF-9CCB85E46B24}">
      <dgm:prSet phldrT="[Text]"/>
      <dgm:spPr/>
      <dgm:t>
        <a:bodyPr/>
        <a:lstStyle/>
        <a:p>
          <a:r>
            <a:rPr lang="en-US" dirty="0" smtClean="0"/>
            <a:t>Transparency</a:t>
          </a:r>
          <a:endParaRPr lang="en-IN" dirty="0"/>
        </a:p>
      </dgm:t>
    </dgm:pt>
    <dgm:pt modelId="{619DFD89-8166-47A8-8172-19A63283B5F9}" type="parTrans" cxnId="{193E732C-FDB6-444C-9EF9-38F412E2C711}">
      <dgm:prSet/>
      <dgm:spPr/>
      <dgm:t>
        <a:bodyPr/>
        <a:lstStyle/>
        <a:p>
          <a:endParaRPr lang="en-IN"/>
        </a:p>
      </dgm:t>
    </dgm:pt>
    <dgm:pt modelId="{1EB73F2D-C4C0-411B-9F2C-1EF31028B777}" type="sibTrans" cxnId="{193E732C-FDB6-444C-9EF9-38F412E2C711}">
      <dgm:prSet/>
      <dgm:spPr/>
      <dgm:t>
        <a:bodyPr/>
        <a:lstStyle/>
        <a:p>
          <a:endParaRPr lang="en-IN"/>
        </a:p>
      </dgm:t>
    </dgm:pt>
    <dgm:pt modelId="{E41094DD-9B37-4EC9-A4CE-E236BA3EA4E8}" type="pres">
      <dgm:prSet presAssocID="{12996ACA-8F88-4996-AF52-F3D61303C9E7}" presName="Name0" presStyleCnt="0">
        <dgm:presLayoutVars>
          <dgm:dir/>
          <dgm:resizeHandles val="exact"/>
        </dgm:presLayoutVars>
      </dgm:prSet>
      <dgm:spPr/>
    </dgm:pt>
    <dgm:pt modelId="{9F9D65AF-09E3-4701-A64C-7F53D7AB43D4}" type="pres">
      <dgm:prSet presAssocID="{12996ACA-8F88-4996-AF52-F3D61303C9E7}" presName="cycle" presStyleCnt="0"/>
      <dgm:spPr/>
    </dgm:pt>
    <dgm:pt modelId="{EDD38514-2DAE-4B39-BC46-4AB20A4A14F1}" type="pres">
      <dgm:prSet presAssocID="{45728AF2-F232-4D75-8F35-3C4696BD79BC}" presName="nodeFirstNode" presStyleLbl="node1" presStyleIdx="0" presStyleCnt="6">
        <dgm:presLayoutVars>
          <dgm:bulletEnabled val="1"/>
        </dgm:presLayoutVars>
      </dgm:prSet>
      <dgm:spPr/>
      <dgm:t>
        <a:bodyPr/>
        <a:lstStyle/>
        <a:p>
          <a:endParaRPr lang="en-GB"/>
        </a:p>
      </dgm:t>
    </dgm:pt>
    <dgm:pt modelId="{A2218A80-50EE-4102-AFEA-E73D6DF61354}" type="pres">
      <dgm:prSet presAssocID="{5832EDCF-4E16-4F2B-9A2C-DCD605B1C05D}" presName="sibTransFirstNode" presStyleLbl="bgShp" presStyleIdx="0" presStyleCnt="1"/>
      <dgm:spPr/>
      <dgm:t>
        <a:bodyPr/>
        <a:lstStyle/>
        <a:p>
          <a:endParaRPr lang="en-GB"/>
        </a:p>
      </dgm:t>
    </dgm:pt>
    <dgm:pt modelId="{08985CCF-5A0F-4475-94B7-6CA017B7E092}" type="pres">
      <dgm:prSet presAssocID="{C31D797A-DCC9-4C62-93C7-F6A522291F77}" presName="nodeFollowingNodes" presStyleLbl="node1" presStyleIdx="1" presStyleCnt="6" custRadScaleRad="107528" custRadScaleInc="17004">
        <dgm:presLayoutVars>
          <dgm:bulletEnabled val="1"/>
        </dgm:presLayoutVars>
      </dgm:prSet>
      <dgm:spPr/>
      <dgm:t>
        <a:bodyPr/>
        <a:lstStyle/>
        <a:p>
          <a:endParaRPr lang="en-GB"/>
        </a:p>
      </dgm:t>
    </dgm:pt>
    <dgm:pt modelId="{495C4D5F-FDF0-46DC-B9D6-B5811BE06932}" type="pres">
      <dgm:prSet presAssocID="{4909E656-16D1-4304-854D-FF177581B8BC}" presName="nodeFollowingNodes" presStyleLbl="node1" presStyleIdx="2" presStyleCnt="6" custRadScaleRad="124669" custRadScaleInc="-19225">
        <dgm:presLayoutVars>
          <dgm:bulletEnabled val="1"/>
        </dgm:presLayoutVars>
      </dgm:prSet>
      <dgm:spPr/>
      <dgm:t>
        <a:bodyPr/>
        <a:lstStyle/>
        <a:p>
          <a:endParaRPr lang="en-GB"/>
        </a:p>
      </dgm:t>
    </dgm:pt>
    <dgm:pt modelId="{25083CE4-C0E9-41E9-A6DC-74B37EF802CB}" type="pres">
      <dgm:prSet presAssocID="{6449AA81-083E-4179-BB27-F1C869F05CE7}" presName="nodeFollowingNodes" presStyleLbl="node1" presStyleIdx="3" presStyleCnt="6">
        <dgm:presLayoutVars>
          <dgm:bulletEnabled val="1"/>
        </dgm:presLayoutVars>
      </dgm:prSet>
      <dgm:spPr/>
      <dgm:t>
        <a:bodyPr/>
        <a:lstStyle/>
        <a:p>
          <a:endParaRPr lang="en-GB"/>
        </a:p>
      </dgm:t>
    </dgm:pt>
    <dgm:pt modelId="{56EB5BCF-4412-4798-9562-56C4CE4157FE}" type="pres">
      <dgm:prSet presAssocID="{B6F3808A-492D-47C6-B603-682D9BB36195}" presName="nodeFollowingNodes" presStyleLbl="node1" presStyleIdx="4" presStyleCnt="6" custRadScaleRad="110295" custRadScaleInc="15277">
        <dgm:presLayoutVars>
          <dgm:bulletEnabled val="1"/>
        </dgm:presLayoutVars>
      </dgm:prSet>
      <dgm:spPr/>
      <dgm:t>
        <a:bodyPr/>
        <a:lstStyle/>
        <a:p>
          <a:endParaRPr lang="en-IN"/>
        </a:p>
      </dgm:t>
    </dgm:pt>
    <dgm:pt modelId="{E61BB18A-14A2-4275-A011-8CCC04DD641E}" type="pres">
      <dgm:prSet presAssocID="{CD9F4005-447A-4D37-80AF-9CCB85E46B24}" presName="nodeFollowingNodes" presStyleLbl="node1" presStyleIdx="5" presStyleCnt="6" custRadScaleRad="104275" custRadScaleInc="-16394">
        <dgm:presLayoutVars>
          <dgm:bulletEnabled val="1"/>
        </dgm:presLayoutVars>
      </dgm:prSet>
      <dgm:spPr/>
      <dgm:t>
        <a:bodyPr/>
        <a:lstStyle/>
        <a:p>
          <a:endParaRPr lang="en-IN"/>
        </a:p>
      </dgm:t>
    </dgm:pt>
  </dgm:ptLst>
  <dgm:cxnLst>
    <dgm:cxn modelId="{93549A78-DF37-45EF-9B5E-49335865B77A}" type="presOf" srcId="{6449AA81-083E-4179-BB27-F1C869F05CE7}" destId="{25083CE4-C0E9-41E9-A6DC-74B37EF802CB}" srcOrd="0" destOrd="0" presId="urn:microsoft.com/office/officeart/2005/8/layout/cycle3"/>
    <dgm:cxn modelId="{8690C0F8-1479-49D4-B79B-100DFF1A7F32}" srcId="{12996ACA-8F88-4996-AF52-F3D61303C9E7}" destId="{45728AF2-F232-4D75-8F35-3C4696BD79BC}" srcOrd="0" destOrd="0" parTransId="{B6F76B0F-608D-4BEE-8A54-3900FE7AC164}" sibTransId="{5832EDCF-4E16-4F2B-9A2C-DCD605B1C05D}"/>
    <dgm:cxn modelId="{12A21C03-A0B0-4601-BA11-7C03DA4BCC41}" type="presOf" srcId="{4909E656-16D1-4304-854D-FF177581B8BC}" destId="{495C4D5F-FDF0-46DC-B9D6-B5811BE06932}" srcOrd="0" destOrd="0" presId="urn:microsoft.com/office/officeart/2005/8/layout/cycle3"/>
    <dgm:cxn modelId="{EE6FEB3C-79E9-4100-8449-68E6E4790E37}" type="presOf" srcId="{C31D797A-DCC9-4C62-93C7-F6A522291F77}" destId="{08985CCF-5A0F-4475-94B7-6CA017B7E092}" srcOrd="0" destOrd="0" presId="urn:microsoft.com/office/officeart/2005/8/layout/cycle3"/>
    <dgm:cxn modelId="{934F0CAF-454B-4555-BB7D-073D3076329D}" type="presOf" srcId="{45728AF2-F232-4D75-8F35-3C4696BD79BC}" destId="{EDD38514-2DAE-4B39-BC46-4AB20A4A14F1}" srcOrd="0" destOrd="0" presId="urn:microsoft.com/office/officeart/2005/8/layout/cycle3"/>
    <dgm:cxn modelId="{1F636D62-21EE-4A27-B821-ED2AEBDD4E82}" srcId="{12996ACA-8F88-4996-AF52-F3D61303C9E7}" destId="{6449AA81-083E-4179-BB27-F1C869F05CE7}" srcOrd="3" destOrd="0" parTransId="{8BC4E3C6-52F9-47EF-A8A9-81EECCF03E68}" sibTransId="{916C73BA-ED5C-4D55-9A0E-57C2400A05B0}"/>
    <dgm:cxn modelId="{CA9FFD8A-800C-49D7-A92F-4F8CDE2B38BB}" type="presOf" srcId="{CD9F4005-447A-4D37-80AF-9CCB85E46B24}" destId="{E61BB18A-14A2-4275-A011-8CCC04DD641E}" srcOrd="0" destOrd="0" presId="urn:microsoft.com/office/officeart/2005/8/layout/cycle3"/>
    <dgm:cxn modelId="{06DFB10C-B18D-4EF6-A83B-AE3A1496ED9F}" type="presOf" srcId="{5832EDCF-4E16-4F2B-9A2C-DCD605B1C05D}" destId="{A2218A80-50EE-4102-AFEA-E73D6DF61354}" srcOrd="0" destOrd="0" presId="urn:microsoft.com/office/officeart/2005/8/layout/cycle3"/>
    <dgm:cxn modelId="{B031DAAD-6271-4F35-9828-120A1EF9ED46}" type="presOf" srcId="{B6F3808A-492D-47C6-B603-682D9BB36195}" destId="{56EB5BCF-4412-4798-9562-56C4CE4157FE}" srcOrd="0" destOrd="0" presId="urn:microsoft.com/office/officeart/2005/8/layout/cycle3"/>
    <dgm:cxn modelId="{6310B4AF-8A8C-41C7-BE0D-5E264A5E45E1}" srcId="{12996ACA-8F88-4996-AF52-F3D61303C9E7}" destId="{C31D797A-DCC9-4C62-93C7-F6A522291F77}" srcOrd="1" destOrd="0" parTransId="{18E63DB6-E98A-41D1-B4A1-7BF38E5EE559}" sibTransId="{66E2C11A-03B5-4FC7-AC64-E84B4AC03C52}"/>
    <dgm:cxn modelId="{193E732C-FDB6-444C-9EF9-38F412E2C711}" srcId="{12996ACA-8F88-4996-AF52-F3D61303C9E7}" destId="{CD9F4005-447A-4D37-80AF-9CCB85E46B24}" srcOrd="5" destOrd="0" parTransId="{619DFD89-8166-47A8-8172-19A63283B5F9}" sibTransId="{1EB73F2D-C4C0-411B-9F2C-1EF31028B777}"/>
    <dgm:cxn modelId="{C817310B-67D7-4346-A6A7-4FB2452D865A}" srcId="{12996ACA-8F88-4996-AF52-F3D61303C9E7}" destId="{B6F3808A-492D-47C6-B603-682D9BB36195}" srcOrd="4" destOrd="0" parTransId="{0EA84C8C-6B07-466C-898E-327FB93A96A7}" sibTransId="{DFEA492E-BC6E-4717-B7A0-784298E49F2D}"/>
    <dgm:cxn modelId="{EE4893BC-BAA0-4247-826B-41022F25FCE4}" type="presOf" srcId="{12996ACA-8F88-4996-AF52-F3D61303C9E7}" destId="{E41094DD-9B37-4EC9-A4CE-E236BA3EA4E8}" srcOrd="0" destOrd="0" presId="urn:microsoft.com/office/officeart/2005/8/layout/cycle3"/>
    <dgm:cxn modelId="{554270D1-7756-4461-8D2F-D8231EC41C1E}" srcId="{12996ACA-8F88-4996-AF52-F3D61303C9E7}" destId="{4909E656-16D1-4304-854D-FF177581B8BC}" srcOrd="2" destOrd="0" parTransId="{473CF9F8-E7D9-4DC0-8D0B-DA92B90C6774}" sibTransId="{595AD77A-7E82-4F42-AB45-CC5D9A00948A}"/>
    <dgm:cxn modelId="{CA4F2474-A4B1-4040-A9EC-64EBB46ECDD8}" type="presParOf" srcId="{E41094DD-9B37-4EC9-A4CE-E236BA3EA4E8}" destId="{9F9D65AF-09E3-4701-A64C-7F53D7AB43D4}" srcOrd="0" destOrd="0" presId="urn:microsoft.com/office/officeart/2005/8/layout/cycle3"/>
    <dgm:cxn modelId="{25CA46B6-261D-42EC-9862-BCA85356BD49}" type="presParOf" srcId="{9F9D65AF-09E3-4701-A64C-7F53D7AB43D4}" destId="{EDD38514-2DAE-4B39-BC46-4AB20A4A14F1}" srcOrd="0" destOrd="0" presId="urn:microsoft.com/office/officeart/2005/8/layout/cycle3"/>
    <dgm:cxn modelId="{7B850B76-EC58-4C2C-8BA6-AC34B02331D4}" type="presParOf" srcId="{9F9D65AF-09E3-4701-A64C-7F53D7AB43D4}" destId="{A2218A80-50EE-4102-AFEA-E73D6DF61354}" srcOrd="1" destOrd="0" presId="urn:microsoft.com/office/officeart/2005/8/layout/cycle3"/>
    <dgm:cxn modelId="{202AC7F2-A303-4D6C-AEE1-448BED01EDA6}" type="presParOf" srcId="{9F9D65AF-09E3-4701-A64C-7F53D7AB43D4}" destId="{08985CCF-5A0F-4475-94B7-6CA017B7E092}" srcOrd="2" destOrd="0" presId="urn:microsoft.com/office/officeart/2005/8/layout/cycle3"/>
    <dgm:cxn modelId="{229B95BC-6E3B-463B-8288-9C9052D09D18}" type="presParOf" srcId="{9F9D65AF-09E3-4701-A64C-7F53D7AB43D4}" destId="{495C4D5F-FDF0-46DC-B9D6-B5811BE06932}" srcOrd="3" destOrd="0" presId="urn:microsoft.com/office/officeart/2005/8/layout/cycle3"/>
    <dgm:cxn modelId="{3A2EE810-B2BA-4500-9B6F-CD15354571EC}" type="presParOf" srcId="{9F9D65AF-09E3-4701-A64C-7F53D7AB43D4}" destId="{25083CE4-C0E9-41E9-A6DC-74B37EF802CB}" srcOrd="4" destOrd="0" presId="urn:microsoft.com/office/officeart/2005/8/layout/cycle3"/>
    <dgm:cxn modelId="{8DFD90D7-5D68-43EC-9CB7-5DA5EE5D5B27}" type="presParOf" srcId="{9F9D65AF-09E3-4701-A64C-7F53D7AB43D4}" destId="{56EB5BCF-4412-4798-9562-56C4CE4157FE}" srcOrd="5" destOrd="0" presId="urn:microsoft.com/office/officeart/2005/8/layout/cycle3"/>
    <dgm:cxn modelId="{E3FCE496-9535-4009-BC47-A20C031B5094}" type="presParOf" srcId="{9F9D65AF-09E3-4701-A64C-7F53D7AB43D4}" destId="{E61BB18A-14A2-4275-A011-8CCC04DD641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E7E118-C251-449B-A33F-6964A244CCE9}" type="doc">
      <dgm:prSet loTypeId="urn:microsoft.com/office/officeart/2005/8/layout/pyramid2" loCatId="list" qsTypeId="urn:microsoft.com/office/officeart/2005/8/quickstyle/simple1" qsCatId="simple" csTypeId="urn:microsoft.com/office/officeart/2005/8/colors/colorful3" csCatId="colorful" phldr="1"/>
      <dgm:spPr/>
    </dgm:pt>
    <dgm:pt modelId="{5E4F1A40-0862-4FC7-AB69-F1AC750012C2}">
      <dgm:prSet phldrT="[Text]"/>
      <dgm:spPr/>
      <dgm:t>
        <a:bodyPr/>
        <a:lstStyle/>
        <a:p>
          <a:r>
            <a:rPr lang="en-US" b="1" dirty="0" smtClean="0">
              <a:solidFill>
                <a:schemeClr val="accent2">
                  <a:lumMod val="75000"/>
                </a:schemeClr>
              </a:solidFill>
            </a:rPr>
            <a:t>3. Validation of impact of communication </a:t>
          </a:r>
          <a:r>
            <a:rPr lang="en-US" dirty="0" smtClean="0"/>
            <a:t>from the target audience -  Done by  HSA experts, market researchers, relevant authorities</a:t>
          </a:r>
          <a:endParaRPr lang="en-IN" dirty="0"/>
        </a:p>
      </dgm:t>
    </dgm:pt>
    <dgm:pt modelId="{8F8542BB-5FC5-438F-A5C2-201E1C9953F6}" type="parTrans" cxnId="{30EEE0A4-BA79-4137-A9E1-A0E3C6076AFF}">
      <dgm:prSet/>
      <dgm:spPr/>
      <dgm:t>
        <a:bodyPr/>
        <a:lstStyle/>
        <a:p>
          <a:endParaRPr lang="en-IN"/>
        </a:p>
      </dgm:t>
    </dgm:pt>
    <dgm:pt modelId="{FD1E0EF9-A748-408A-B595-856DCF765A95}" type="sibTrans" cxnId="{30EEE0A4-BA79-4137-A9E1-A0E3C6076AFF}">
      <dgm:prSet/>
      <dgm:spPr/>
      <dgm:t>
        <a:bodyPr/>
        <a:lstStyle/>
        <a:p>
          <a:endParaRPr lang="en-IN"/>
        </a:p>
      </dgm:t>
    </dgm:pt>
    <dgm:pt modelId="{3A223C52-615E-47A9-B8B7-6EC42E19AEC4}">
      <dgm:prSet phldrT="[Text]"/>
      <dgm:spPr/>
      <dgm:t>
        <a:bodyPr/>
        <a:lstStyle/>
        <a:p>
          <a:r>
            <a:rPr lang="en-US" b="1" dirty="0" smtClean="0">
              <a:solidFill>
                <a:schemeClr val="accent2">
                  <a:lumMod val="75000"/>
                </a:schemeClr>
              </a:solidFill>
            </a:rPr>
            <a:t>2. Validation of communication vehicle and visualization for communication and action - </a:t>
          </a:r>
          <a:r>
            <a:rPr lang="en-US" dirty="0" smtClean="0"/>
            <a:t>Done by HSA experts, relevant authorities, communication experts and  infographic designers </a:t>
          </a:r>
          <a:endParaRPr lang="en-IN" dirty="0"/>
        </a:p>
      </dgm:t>
    </dgm:pt>
    <dgm:pt modelId="{61DB4CF2-D102-49DA-B4EE-7C10AE25B997}" type="parTrans" cxnId="{22AE97F5-A7E0-4749-81FA-629AFAF4A054}">
      <dgm:prSet/>
      <dgm:spPr/>
      <dgm:t>
        <a:bodyPr/>
        <a:lstStyle/>
        <a:p>
          <a:endParaRPr lang="en-IN"/>
        </a:p>
      </dgm:t>
    </dgm:pt>
    <dgm:pt modelId="{87A7B9A0-8F9F-497B-BDC7-660BCBAF695E}" type="sibTrans" cxnId="{22AE97F5-A7E0-4749-81FA-629AFAF4A054}">
      <dgm:prSet/>
      <dgm:spPr/>
      <dgm:t>
        <a:bodyPr/>
        <a:lstStyle/>
        <a:p>
          <a:endParaRPr lang="en-IN"/>
        </a:p>
      </dgm:t>
    </dgm:pt>
    <dgm:pt modelId="{6C036FCA-088A-4C24-9ED4-DC085D78E438}">
      <dgm:prSet phldrT="[Text]"/>
      <dgm:spPr/>
      <dgm:t>
        <a:bodyPr/>
        <a:lstStyle/>
        <a:p>
          <a:r>
            <a:rPr lang="en-US" b="1" dirty="0" smtClean="0">
              <a:solidFill>
                <a:schemeClr val="accent2">
                  <a:lumMod val="75000"/>
                </a:schemeClr>
              </a:solidFill>
            </a:rPr>
            <a:t>1. Technical validation </a:t>
          </a:r>
          <a:r>
            <a:rPr lang="en-US" dirty="0" smtClean="0"/>
            <a:t>that ensures the information reflects key findings - Done by </a:t>
          </a:r>
          <a:r>
            <a:rPr lang="en-US" dirty="0" smtClean="0">
              <a:solidFill>
                <a:srgbClr val="000000"/>
              </a:solidFill>
            </a:rPr>
            <a:t>HSA experts, academics, relevant authorities, NGOs</a:t>
          </a:r>
          <a:r>
            <a:rPr lang="en-US" smtClean="0">
              <a:solidFill>
                <a:srgbClr val="000000"/>
              </a:solidFill>
            </a:rPr>
            <a:t>, scientific </a:t>
          </a:r>
          <a:r>
            <a:rPr lang="en-US" dirty="0" smtClean="0">
              <a:solidFill>
                <a:srgbClr val="000000"/>
              </a:solidFill>
            </a:rPr>
            <a:t>researchers</a:t>
          </a:r>
          <a:endParaRPr lang="en-IN" dirty="0">
            <a:solidFill>
              <a:srgbClr val="000000"/>
            </a:solidFill>
          </a:endParaRPr>
        </a:p>
      </dgm:t>
    </dgm:pt>
    <dgm:pt modelId="{AA17FAA5-F4C0-4E0E-B818-B1C2F468FD55}" type="parTrans" cxnId="{0557E082-C9CA-443B-9E42-D3C8C80E8F36}">
      <dgm:prSet/>
      <dgm:spPr/>
      <dgm:t>
        <a:bodyPr/>
        <a:lstStyle/>
        <a:p>
          <a:endParaRPr lang="en-IN"/>
        </a:p>
      </dgm:t>
    </dgm:pt>
    <dgm:pt modelId="{A29BDDFE-5A23-4CAE-9C99-5FDB1985559D}" type="sibTrans" cxnId="{0557E082-C9CA-443B-9E42-D3C8C80E8F36}">
      <dgm:prSet/>
      <dgm:spPr/>
      <dgm:t>
        <a:bodyPr/>
        <a:lstStyle/>
        <a:p>
          <a:endParaRPr lang="en-IN"/>
        </a:p>
      </dgm:t>
    </dgm:pt>
    <dgm:pt modelId="{7BC413AD-F188-4841-B111-A79840152C6F}" type="pres">
      <dgm:prSet presAssocID="{5CE7E118-C251-449B-A33F-6964A244CCE9}" presName="compositeShape" presStyleCnt="0">
        <dgm:presLayoutVars>
          <dgm:dir/>
          <dgm:resizeHandles/>
        </dgm:presLayoutVars>
      </dgm:prSet>
      <dgm:spPr/>
    </dgm:pt>
    <dgm:pt modelId="{371E7F15-5AA4-46FA-B11E-3FF73212A231}" type="pres">
      <dgm:prSet presAssocID="{5CE7E118-C251-449B-A33F-6964A244CCE9}" presName="pyramid" presStyleLbl="node1" presStyleIdx="0" presStyleCnt="1" custLinFactNeighborY="313"/>
      <dgm:spPr/>
    </dgm:pt>
    <dgm:pt modelId="{BE47BDBE-BF7B-42AA-824C-9246917921E8}" type="pres">
      <dgm:prSet presAssocID="{5CE7E118-C251-449B-A33F-6964A244CCE9}" presName="theList" presStyleCnt="0"/>
      <dgm:spPr/>
    </dgm:pt>
    <dgm:pt modelId="{48DBC47F-FF43-4237-AF17-B2E79C52C966}" type="pres">
      <dgm:prSet presAssocID="{5E4F1A40-0862-4FC7-AB69-F1AC750012C2}" presName="aNode" presStyleLbl="fgAcc1" presStyleIdx="0" presStyleCnt="3" custScaleX="117405">
        <dgm:presLayoutVars>
          <dgm:bulletEnabled val="1"/>
        </dgm:presLayoutVars>
      </dgm:prSet>
      <dgm:spPr/>
      <dgm:t>
        <a:bodyPr/>
        <a:lstStyle/>
        <a:p>
          <a:endParaRPr lang="en-IN"/>
        </a:p>
      </dgm:t>
    </dgm:pt>
    <dgm:pt modelId="{A3104D3E-11BA-4CEF-973D-6DA6115221FF}" type="pres">
      <dgm:prSet presAssocID="{5E4F1A40-0862-4FC7-AB69-F1AC750012C2}" presName="aSpace" presStyleCnt="0"/>
      <dgm:spPr/>
    </dgm:pt>
    <dgm:pt modelId="{8A9037BC-D453-4C16-942D-8272A216E883}" type="pres">
      <dgm:prSet presAssocID="{3A223C52-615E-47A9-B8B7-6EC42E19AEC4}" presName="aNode" presStyleLbl="fgAcc1" presStyleIdx="1" presStyleCnt="3" custScaleX="116506">
        <dgm:presLayoutVars>
          <dgm:bulletEnabled val="1"/>
        </dgm:presLayoutVars>
      </dgm:prSet>
      <dgm:spPr/>
      <dgm:t>
        <a:bodyPr/>
        <a:lstStyle/>
        <a:p>
          <a:endParaRPr lang="en-IN"/>
        </a:p>
      </dgm:t>
    </dgm:pt>
    <dgm:pt modelId="{EDF82B67-AE43-418D-9805-691A9D81992A}" type="pres">
      <dgm:prSet presAssocID="{3A223C52-615E-47A9-B8B7-6EC42E19AEC4}" presName="aSpace" presStyleCnt="0"/>
      <dgm:spPr/>
    </dgm:pt>
    <dgm:pt modelId="{7142A2D8-56A6-45D3-8390-6E8F651C82D6}" type="pres">
      <dgm:prSet presAssocID="{6C036FCA-088A-4C24-9ED4-DC085D78E438}" presName="aNode" presStyleLbl="fgAcc1" presStyleIdx="2" presStyleCnt="3" custScaleX="118998">
        <dgm:presLayoutVars>
          <dgm:bulletEnabled val="1"/>
        </dgm:presLayoutVars>
      </dgm:prSet>
      <dgm:spPr/>
      <dgm:t>
        <a:bodyPr/>
        <a:lstStyle/>
        <a:p>
          <a:endParaRPr lang="en-IN"/>
        </a:p>
      </dgm:t>
    </dgm:pt>
    <dgm:pt modelId="{DC2EF05C-128A-4DE0-AAEB-AAD8D075DA6C}" type="pres">
      <dgm:prSet presAssocID="{6C036FCA-088A-4C24-9ED4-DC085D78E438}" presName="aSpace" presStyleCnt="0"/>
      <dgm:spPr/>
    </dgm:pt>
  </dgm:ptLst>
  <dgm:cxnLst>
    <dgm:cxn modelId="{E8DCCE8F-2EC5-4EAE-ABFC-BF0A8A5FBBED}" type="presOf" srcId="{6C036FCA-088A-4C24-9ED4-DC085D78E438}" destId="{7142A2D8-56A6-45D3-8390-6E8F651C82D6}" srcOrd="0" destOrd="0" presId="urn:microsoft.com/office/officeart/2005/8/layout/pyramid2"/>
    <dgm:cxn modelId="{F1D09AFC-49C4-42A9-9C4C-4E5178A4057F}" type="presOf" srcId="{3A223C52-615E-47A9-B8B7-6EC42E19AEC4}" destId="{8A9037BC-D453-4C16-942D-8272A216E883}" srcOrd="0" destOrd="0" presId="urn:microsoft.com/office/officeart/2005/8/layout/pyramid2"/>
    <dgm:cxn modelId="{22AE97F5-A7E0-4749-81FA-629AFAF4A054}" srcId="{5CE7E118-C251-449B-A33F-6964A244CCE9}" destId="{3A223C52-615E-47A9-B8B7-6EC42E19AEC4}" srcOrd="1" destOrd="0" parTransId="{61DB4CF2-D102-49DA-B4EE-7C10AE25B997}" sibTransId="{87A7B9A0-8F9F-497B-BDC7-660BCBAF695E}"/>
    <dgm:cxn modelId="{30EEE0A4-BA79-4137-A9E1-A0E3C6076AFF}" srcId="{5CE7E118-C251-449B-A33F-6964A244CCE9}" destId="{5E4F1A40-0862-4FC7-AB69-F1AC750012C2}" srcOrd="0" destOrd="0" parTransId="{8F8542BB-5FC5-438F-A5C2-201E1C9953F6}" sibTransId="{FD1E0EF9-A748-408A-B595-856DCF765A95}"/>
    <dgm:cxn modelId="{0557E082-C9CA-443B-9E42-D3C8C80E8F36}" srcId="{5CE7E118-C251-449B-A33F-6964A244CCE9}" destId="{6C036FCA-088A-4C24-9ED4-DC085D78E438}" srcOrd="2" destOrd="0" parTransId="{AA17FAA5-F4C0-4E0E-B818-B1C2F468FD55}" sibTransId="{A29BDDFE-5A23-4CAE-9C99-5FDB1985559D}"/>
    <dgm:cxn modelId="{66D23A55-66DB-49BB-A68B-893284F50CFA}" type="presOf" srcId="{5E4F1A40-0862-4FC7-AB69-F1AC750012C2}" destId="{48DBC47F-FF43-4237-AF17-B2E79C52C966}" srcOrd="0" destOrd="0" presId="urn:microsoft.com/office/officeart/2005/8/layout/pyramid2"/>
    <dgm:cxn modelId="{95988240-B0ED-4A61-84CA-AFB4E0955D43}" type="presOf" srcId="{5CE7E118-C251-449B-A33F-6964A244CCE9}" destId="{7BC413AD-F188-4841-B111-A79840152C6F}" srcOrd="0" destOrd="0" presId="urn:microsoft.com/office/officeart/2005/8/layout/pyramid2"/>
    <dgm:cxn modelId="{B98DF070-4D71-48C8-AEAD-A8714363D87D}" type="presParOf" srcId="{7BC413AD-F188-4841-B111-A79840152C6F}" destId="{371E7F15-5AA4-46FA-B11E-3FF73212A231}" srcOrd="0" destOrd="0" presId="urn:microsoft.com/office/officeart/2005/8/layout/pyramid2"/>
    <dgm:cxn modelId="{74A99F34-A1CC-4697-BD67-349C3F761AF9}" type="presParOf" srcId="{7BC413AD-F188-4841-B111-A79840152C6F}" destId="{BE47BDBE-BF7B-42AA-824C-9246917921E8}" srcOrd="1" destOrd="0" presId="urn:microsoft.com/office/officeart/2005/8/layout/pyramid2"/>
    <dgm:cxn modelId="{8E276962-9572-4A3F-B81A-97D3D2CAB1A4}" type="presParOf" srcId="{BE47BDBE-BF7B-42AA-824C-9246917921E8}" destId="{48DBC47F-FF43-4237-AF17-B2E79C52C966}" srcOrd="0" destOrd="0" presId="urn:microsoft.com/office/officeart/2005/8/layout/pyramid2"/>
    <dgm:cxn modelId="{D2AB7C98-29CD-4B9E-801A-BD4DB0D91008}" type="presParOf" srcId="{BE47BDBE-BF7B-42AA-824C-9246917921E8}" destId="{A3104D3E-11BA-4CEF-973D-6DA6115221FF}" srcOrd="1" destOrd="0" presId="urn:microsoft.com/office/officeart/2005/8/layout/pyramid2"/>
    <dgm:cxn modelId="{89128AC5-65F8-434A-A2B8-7031441F585E}" type="presParOf" srcId="{BE47BDBE-BF7B-42AA-824C-9246917921E8}" destId="{8A9037BC-D453-4C16-942D-8272A216E883}" srcOrd="2" destOrd="0" presId="urn:microsoft.com/office/officeart/2005/8/layout/pyramid2"/>
    <dgm:cxn modelId="{D0122974-A855-4546-9333-14EBB503D805}" type="presParOf" srcId="{BE47BDBE-BF7B-42AA-824C-9246917921E8}" destId="{EDF82B67-AE43-418D-9805-691A9D81992A}" srcOrd="3" destOrd="0" presId="urn:microsoft.com/office/officeart/2005/8/layout/pyramid2"/>
    <dgm:cxn modelId="{836F007C-69DA-48F9-B79E-2EC181728036}" type="presParOf" srcId="{BE47BDBE-BF7B-42AA-824C-9246917921E8}" destId="{7142A2D8-56A6-45D3-8390-6E8F651C82D6}" srcOrd="4" destOrd="0" presId="urn:microsoft.com/office/officeart/2005/8/layout/pyramid2"/>
    <dgm:cxn modelId="{5ABBE874-CA4E-4D90-826D-A9418E8E797F}" type="presParOf" srcId="{BE47BDBE-BF7B-42AA-824C-9246917921E8}" destId="{DC2EF05C-128A-4DE0-AAEB-AAD8D075DA6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9AE923-C47C-4FCD-8EBB-D3BE396C7631}" type="doc">
      <dgm:prSet loTypeId="urn:microsoft.com/office/officeart/2008/layout/VerticalCurvedList" loCatId="list" qsTypeId="urn:microsoft.com/office/officeart/2005/8/quickstyle/simple2" qsCatId="simple" csTypeId="urn:microsoft.com/office/officeart/2005/8/colors/colorful5" csCatId="colorful" phldr="1"/>
      <dgm:spPr/>
      <dgm:t>
        <a:bodyPr/>
        <a:lstStyle/>
        <a:p>
          <a:endParaRPr lang="en-IN"/>
        </a:p>
      </dgm:t>
    </dgm:pt>
    <dgm:pt modelId="{88D4F366-58A5-4391-822F-D223EE5A2B95}">
      <dgm:prSet phldrT="[Text]"/>
      <dgm:spPr/>
      <dgm:t>
        <a:bodyPr/>
        <a:lstStyle/>
        <a:p>
          <a:r>
            <a:rPr lang="en-IN" b="1" dirty="0" smtClean="0">
              <a:solidFill>
                <a:schemeClr val="tx1"/>
              </a:solidFill>
            </a:rPr>
            <a:t>Be clear about the </a:t>
          </a:r>
          <a:r>
            <a:rPr lang="en-IN" b="1" dirty="0" smtClean="0">
              <a:solidFill>
                <a:schemeClr val="tx1">
                  <a:lumMod val="85000"/>
                  <a:lumOff val="15000"/>
                </a:schemeClr>
              </a:solidFill>
            </a:rPr>
            <a:t>scope and context of information you are visualising</a:t>
          </a:r>
          <a:r>
            <a:rPr lang="en-IN" b="1" dirty="0" smtClean="0">
              <a:solidFill>
                <a:schemeClr val="tx1"/>
              </a:solidFill>
            </a:rPr>
            <a:t> </a:t>
          </a:r>
          <a:endParaRPr lang="en-IN" b="1" dirty="0">
            <a:solidFill>
              <a:schemeClr val="tx1"/>
            </a:solidFill>
          </a:endParaRPr>
        </a:p>
      </dgm:t>
    </dgm:pt>
    <dgm:pt modelId="{36D734E4-CC85-4396-A635-FE376CF56473}" type="parTrans" cxnId="{E3108E4F-CA61-4ABD-ACC7-D4B04A0265DC}">
      <dgm:prSet/>
      <dgm:spPr/>
      <dgm:t>
        <a:bodyPr/>
        <a:lstStyle/>
        <a:p>
          <a:endParaRPr lang="en-IN"/>
        </a:p>
      </dgm:t>
    </dgm:pt>
    <dgm:pt modelId="{27A29C03-1D8E-4959-A34E-5A68128052F5}" type="sibTrans" cxnId="{E3108E4F-CA61-4ABD-ACC7-D4B04A0265DC}">
      <dgm:prSet/>
      <dgm:spPr/>
      <dgm:t>
        <a:bodyPr/>
        <a:lstStyle/>
        <a:p>
          <a:endParaRPr lang="en-IN"/>
        </a:p>
      </dgm:t>
    </dgm:pt>
    <dgm:pt modelId="{BBB8F635-5DF9-47C5-81F7-63F0540FA662}">
      <dgm:prSet/>
      <dgm:spPr/>
      <dgm:t>
        <a:bodyPr/>
        <a:lstStyle/>
        <a:p>
          <a:r>
            <a:rPr lang="en-IN" b="1" dirty="0" smtClean="0">
              <a:solidFill>
                <a:schemeClr val="tx1">
                  <a:lumMod val="85000"/>
                  <a:lumOff val="15000"/>
                </a:schemeClr>
              </a:solidFill>
            </a:rPr>
            <a:t>Be accurate (not misleading / no potential for misinterpretation)</a:t>
          </a:r>
          <a:endParaRPr lang="en-IN" b="1" dirty="0">
            <a:solidFill>
              <a:schemeClr val="tx1">
                <a:lumMod val="85000"/>
                <a:lumOff val="15000"/>
              </a:schemeClr>
            </a:solidFill>
          </a:endParaRPr>
        </a:p>
      </dgm:t>
    </dgm:pt>
    <dgm:pt modelId="{93779D03-56F0-46FF-A130-824EC152E332}" type="parTrans" cxnId="{455CCC07-5C76-48A2-B1CC-FDADEE529174}">
      <dgm:prSet/>
      <dgm:spPr/>
      <dgm:t>
        <a:bodyPr/>
        <a:lstStyle/>
        <a:p>
          <a:endParaRPr lang="en-IN"/>
        </a:p>
      </dgm:t>
    </dgm:pt>
    <dgm:pt modelId="{0060FF62-C55F-4BDD-82F1-B8C34311699D}" type="sibTrans" cxnId="{455CCC07-5C76-48A2-B1CC-FDADEE529174}">
      <dgm:prSet/>
      <dgm:spPr/>
      <dgm:t>
        <a:bodyPr/>
        <a:lstStyle/>
        <a:p>
          <a:endParaRPr lang="en-IN"/>
        </a:p>
      </dgm:t>
    </dgm:pt>
    <dgm:pt modelId="{3FB64171-02BD-4376-9539-20A60627FF51}">
      <dgm:prSet/>
      <dgm:spPr/>
      <dgm:t>
        <a:bodyPr/>
        <a:lstStyle/>
        <a:p>
          <a:r>
            <a:rPr lang="en-IN" b="1" dirty="0" smtClean="0">
              <a:solidFill>
                <a:schemeClr val="tx1">
                  <a:lumMod val="85000"/>
                  <a:lumOff val="15000"/>
                </a:schemeClr>
              </a:solidFill>
            </a:rPr>
            <a:t>Be clear in language (use of plain, unambiguous language, no jargon)</a:t>
          </a:r>
          <a:endParaRPr lang="en-IN" b="1" dirty="0">
            <a:solidFill>
              <a:schemeClr val="tx1">
                <a:lumMod val="85000"/>
                <a:lumOff val="15000"/>
              </a:schemeClr>
            </a:solidFill>
          </a:endParaRPr>
        </a:p>
      </dgm:t>
    </dgm:pt>
    <dgm:pt modelId="{ECAF8CB8-68D1-4608-BF57-10B40BF1DC1B}" type="parTrans" cxnId="{BDB120C7-11DC-4896-B98F-636CF30EAA40}">
      <dgm:prSet/>
      <dgm:spPr/>
      <dgm:t>
        <a:bodyPr/>
        <a:lstStyle/>
        <a:p>
          <a:endParaRPr lang="en-IN"/>
        </a:p>
      </dgm:t>
    </dgm:pt>
    <dgm:pt modelId="{5E020A66-13C9-43F1-8A1F-269E19128B63}" type="sibTrans" cxnId="{BDB120C7-11DC-4896-B98F-636CF30EAA40}">
      <dgm:prSet/>
      <dgm:spPr/>
      <dgm:t>
        <a:bodyPr/>
        <a:lstStyle/>
        <a:p>
          <a:endParaRPr lang="en-IN"/>
        </a:p>
      </dgm:t>
    </dgm:pt>
    <dgm:pt modelId="{5409D0CD-3F7A-4776-8B60-02486BE7A26C}">
      <dgm:prSet/>
      <dgm:spPr/>
      <dgm:t>
        <a:bodyPr/>
        <a:lstStyle/>
        <a:p>
          <a:r>
            <a:rPr lang="en-IN" b="1" dirty="0" smtClean="0">
              <a:solidFill>
                <a:schemeClr val="tx1">
                  <a:lumMod val="85000"/>
                  <a:lumOff val="15000"/>
                </a:schemeClr>
              </a:solidFill>
            </a:rPr>
            <a:t>Use relevant and easy to understand imagery</a:t>
          </a:r>
          <a:endParaRPr lang="en-IN" b="1" dirty="0">
            <a:solidFill>
              <a:schemeClr val="tx1">
                <a:lumMod val="85000"/>
                <a:lumOff val="15000"/>
              </a:schemeClr>
            </a:solidFill>
          </a:endParaRPr>
        </a:p>
      </dgm:t>
    </dgm:pt>
    <dgm:pt modelId="{AEDCC847-3425-47CC-81B5-4F0F74514FCE}" type="parTrans" cxnId="{5508B3E8-57E2-4AEB-8A57-CD207BB7D3F0}">
      <dgm:prSet/>
      <dgm:spPr/>
      <dgm:t>
        <a:bodyPr/>
        <a:lstStyle/>
        <a:p>
          <a:endParaRPr lang="en-IN"/>
        </a:p>
      </dgm:t>
    </dgm:pt>
    <dgm:pt modelId="{085CA92F-1172-4344-8609-C814407D870D}" type="sibTrans" cxnId="{5508B3E8-57E2-4AEB-8A57-CD207BB7D3F0}">
      <dgm:prSet/>
      <dgm:spPr/>
      <dgm:t>
        <a:bodyPr/>
        <a:lstStyle/>
        <a:p>
          <a:endParaRPr lang="en-IN"/>
        </a:p>
      </dgm:t>
    </dgm:pt>
    <dgm:pt modelId="{CF83056D-A83F-4DD4-B92B-8A1B532F365F}">
      <dgm:prSet/>
      <dgm:spPr/>
      <dgm:t>
        <a:bodyPr/>
        <a:lstStyle/>
        <a:p>
          <a:r>
            <a:rPr lang="en-IN" b="1" dirty="0" smtClean="0">
              <a:solidFill>
                <a:schemeClr val="tx1">
                  <a:lumMod val="85000"/>
                  <a:lumOff val="15000"/>
                </a:schemeClr>
              </a:solidFill>
            </a:rPr>
            <a:t>Be explicit about the meaning of any symbol, acronym or image used</a:t>
          </a:r>
          <a:endParaRPr lang="en-IN" b="1" dirty="0">
            <a:solidFill>
              <a:schemeClr val="tx1">
                <a:lumMod val="85000"/>
                <a:lumOff val="15000"/>
              </a:schemeClr>
            </a:solidFill>
          </a:endParaRPr>
        </a:p>
      </dgm:t>
    </dgm:pt>
    <dgm:pt modelId="{BF08F559-3013-4464-B764-A520BC0C0CD7}" type="parTrans" cxnId="{1FE1C68A-BFF1-4925-BDA0-188F4910B1DB}">
      <dgm:prSet/>
      <dgm:spPr/>
      <dgm:t>
        <a:bodyPr/>
        <a:lstStyle/>
        <a:p>
          <a:endParaRPr lang="en-IN"/>
        </a:p>
      </dgm:t>
    </dgm:pt>
    <dgm:pt modelId="{744185B4-12D2-4457-8D13-5DE5A970DF7D}" type="sibTrans" cxnId="{1FE1C68A-BFF1-4925-BDA0-188F4910B1DB}">
      <dgm:prSet/>
      <dgm:spPr/>
      <dgm:t>
        <a:bodyPr/>
        <a:lstStyle/>
        <a:p>
          <a:endParaRPr lang="en-IN"/>
        </a:p>
      </dgm:t>
    </dgm:pt>
    <dgm:pt modelId="{C2C7C992-16E2-4037-92BA-DB3BA64F92DD}">
      <dgm:prSet/>
      <dgm:spPr/>
      <dgm:t>
        <a:bodyPr/>
        <a:lstStyle/>
        <a:p>
          <a:r>
            <a:rPr lang="en-IN" b="1" dirty="0" smtClean="0">
              <a:solidFill>
                <a:schemeClr val="tx1">
                  <a:lumMod val="85000"/>
                  <a:lumOff val="15000"/>
                </a:schemeClr>
              </a:solidFill>
            </a:rPr>
            <a:t>Provide link or source to obtain more information that can be substantiated</a:t>
          </a:r>
          <a:endParaRPr lang="en-IN" b="1" dirty="0">
            <a:solidFill>
              <a:schemeClr val="tx1">
                <a:lumMod val="85000"/>
                <a:lumOff val="15000"/>
              </a:schemeClr>
            </a:solidFill>
          </a:endParaRPr>
        </a:p>
      </dgm:t>
    </dgm:pt>
    <dgm:pt modelId="{4CA27262-281E-401C-99EC-DED1D2180C26}" type="parTrans" cxnId="{884B5843-61C0-4B62-812A-EEC067AD4B12}">
      <dgm:prSet/>
      <dgm:spPr/>
      <dgm:t>
        <a:bodyPr/>
        <a:lstStyle/>
        <a:p>
          <a:endParaRPr lang="en-IN"/>
        </a:p>
      </dgm:t>
    </dgm:pt>
    <dgm:pt modelId="{DC84D741-A210-44F8-8B87-41B9E2633B1A}" type="sibTrans" cxnId="{884B5843-61C0-4B62-812A-EEC067AD4B12}">
      <dgm:prSet/>
      <dgm:spPr/>
      <dgm:t>
        <a:bodyPr/>
        <a:lstStyle/>
        <a:p>
          <a:endParaRPr lang="en-IN"/>
        </a:p>
      </dgm:t>
    </dgm:pt>
    <dgm:pt modelId="{23444867-0E6A-4D7A-882A-794B6061B502}" type="pres">
      <dgm:prSet presAssocID="{389AE923-C47C-4FCD-8EBB-D3BE396C7631}" presName="Name0" presStyleCnt="0">
        <dgm:presLayoutVars>
          <dgm:chMax val="7"/>
          <dgm:chPref val="7"/>
          <dgm:dir/>
        </dgm:presLayoutVars>
      </dgm:prSet>
      <dgm:spPr/>
      <dgm:t>
        <a:bodyPr/>
        <a:lstStyle/>
        <a:p>
          <a:endParaRPr lang="en-GB"/>
        </a:p>
      </dgm:t>
    </dgm:pt>
    <dgm:pt modelId="{1A1DA65E-55AB-44AA-9C4A-A75790792583}" type="pres">
      <dgm:prSet presAssocID="{389AE923-C47C-4FCD-8EBB-D3BE396C7631}" presName="Name1" presStyleCnt="0"/>
      <dgm:spPr/>
    </dgm:pt>
    <dgm:pt modelId="{7C65075C-E8EF-4F42-A602-14BEB72FF17A}" type="pres">
      <dgm:prSet presAssocID="{389AE923-C47C-4FCD-8EBB-D3BE396C7631}" presName="cycle" presStyleCnt="0"/>
      <dgm:spPr/>
    </dgm:pt>
    <dgm:pt modelId="{32968DA4-C88D-4B38-91C1-A5364AAA371C}" type="pres">
      <dgm:prSet presAssocID="{389AE923-C47C-4FCD-8EBB-D3BE396C7631}" presName="srcNode" presStyleLbl="node1" presStyleIdx="0" presStyleCnt="6"/>
      <dgm:spPr/>
    </dgm:pt>
    <dgm:pt modelId="{0AF1695D-F97F-415A-B3A2-3FF47230E969}" type="pres">
      <dgm:prSet presAssocID="{389AE923-C47C-4FCD-8EBB-D3BE396C7631}" presName="conn" presStyleLbl="parChTrans1D2" presStyleIdx="0" presStyleCnt="1"/>
      <dgm:spPr/>
      <dgm:t>
        <a:bodyPr/>
        <a:lstStyle/>
        <a:p>
          <a:endParaRPr lang="en-GB"/>
        </a:p>
      </dgm:t>
    </dgm:pt>
    <dgm:pt modelId="{9F575ED7-80CF-418C-A776-71447C5562E2}" type="pres">
      <dgm:prSet presAssocID="{389AE923-C47C-4FCD-8EBB-D3BE396C7631}" presName="extraNode" presStyleLbl="node1" presStyleIdx="0" presStyleCnt="6"/>
      <dgm:spPr/>
    </dgm:pt>
    <dgm:pt modelId="{EC501568-2C13-4374-A13B-6439B8F69CF8}" type="pres">
      <dgm:prSet presAssocID="{389AE923-C47C-4FCD-8EBB-D3BE396C7631}" presName="dstNode" presStyleLbl="node1" presStyleIdx="0" presStyleCnt="6"/>
      <dgm:spPr/>
    </dgm:pt>
    <dgm:pt modelId="{9AC250A2-D9BD-454D-B9BA-879F55A1A41C}" type="pres">
      <dgm:prSet presAssocID="{88D4F366-58A5-4391-822F-D223EE5A2B95}" presName="text_1" presStyleLbl="node1" presStyleIdx="0" presStyleCnt="6">
        <dgm:presLayoutVars>
          <dgm:bulletEnabled val="1"/>
        </dgm:presLayoutVars>
      </dgm:prSet>
      <dgm:spPr/>
      <dgm:t>
        <a:bodyPr/>
        <a:lstStyle/>
        <a:p>
          <a:endParaRPr lang="en-IN"/>
        </a:p>
      </dgm:t>
    </dgm:pt>
    <dgm:pt modelId="{DA33973C-22DC-4A11-B8F0-D4A822C3E1EB}" type="pres">
      <dgm:prSet presAssocID="{88D4F366-58A5-4391-822F-D223EE5A2B95}" presName="accent_1" presStyleCnt="0"/>
      <dgm:spPr/>
    </dgm:pt>
    <dgm:pt modelId="{3E25C7C3-13B7-4F6D-8C60-4A1319E8A9CA}" type="pres">
      <dgm:prSet presAssocID="{88D4F366-58A5-4391-822F-D223EE5A2B95}" presName="accentRepeatNode" presStyleLbl="solidFgAcc1" presStyleIdx="0" presStyleCnt="6"/>
      <dgm:spPr/>
    </dgm:pt>
    <dgm:pt modelId="{318414EF-096E-4075-90DB-4DC5A7FD4D81}" type="pres">
      <dgm:prSet presAssocID="{BBB8F635-5DF9-47C5-81F7-63F0540FA662}" presName="text_2" presStyleLbl="node1" presStyleIdx="1" presStyleCnt="6">
        <dgm:presLayoutVars>
          <dgm:bulletEnabled val="1"/>
        </dgm:presLayoutVars>
      </dgm:prSet>
      <dgm:spPr/>
      <dgm:t>
        <a:bodyPr/>
        <a:lstStyle/>
        <a:p>
          <a:endParaRPr lang="en-GB"/>
        </a:p>
      </dgm:t>
    </dgm:pt>
    <dgm:pt modelId="{857E019F-A2AB-48E5-B147-60CF60B7E492}" type="pres">
      <dgm:prSet presAssocID="{BBB8F635-5DF9-47C5-81F7-63F0540FA662}" presName="accent_2" presStyleCnt="0"/>
      <dgm:spPr/>
    </dgm:pt>
    <dgm:pt modelId="{96BC6744-D8A6-43A4-9AF7-A9898730A970}" type="pres">
      <dgm:prSet presAssocID="{BBB8F635-5DF9-47C5-81F7-63F0540FA662}" presName="accentRepeatNode" presStyleLbl="solidFgAcc1" presStyleIdx="1" presStyleCnt="6"/>
      <dgm:spPr/>
    </dgm:pt>
    <dgm:pt modelId="{31259608-67EF-4C65-99B1-FF09452F3692}" type="pres">
      <dgm:prSet presAssocID="{3FB64171-02BD-4376-9539-20A60627FF51}" presName="text_3" presStyleLbl="node1" presStyleIdx="2" presStyleCnt="6">
        <dgm:presLayoutVars>
          <dgm:bulletEnabled val="1"/>
        </dgm:presLayoutVars>
      </dgm:prSet>
      <dgm:spPr/>
      <dgm:t>
        <a:bodyPr/>
        <a:lstStyle/>
        <a:p>
          <a:endParaRPr lang="en-GB"/>
        </a:p>
      </dgm:t>
    </dgm:pt>
    <dgm:pt modelId="{B89F117E-BB59-4B0E-B7B0-1ED4C95D3AA1}" type="pres">
      <dgm:prSet presAssocID="{3FB64171-02BD-4376-9539-20A60627FF51}" presName="accent_3" presStyleCnt="0"/>
      <dgm:spPr/>
    </dgm:pt>
    <dgm:pt modelId="{7A1ADCA5-9E18-498C-AEC4-D20FD6070293}" type="pres">
      <dgm:prSet presAssocID="{3FB64171-02BD-4376-9539-20A60627FF51}" presName="accentRepeatNode" presStyleLbl="solidFgAcc1" presStyleIdx="2" presStyleCnt="6"/>
      <dgm:spPr/>
    </dgm:pt>
    <dgm:pt modelId="{1092427A-8735-4EEB-A317-E80997C840C5}" type="pres">
      <dgm:prSet presAssocID="{5409D0CD-3F7A-4776-8B60-02486BE7A26C}" presName="text_4" presStyleLbl="node1" presStyleIdx="3" presStyleCnt="6">
        <dgm:presLayoutVars>
          <dgm:bulletEnabled val="1"/>
        </dgm:presLayoutVars>
      </dgm:prSet>
      <dgm:spPr/>
      <dgm:t>
        <a:bodyPr/>
        <a:lstStyle/>
        <a:p>
          <a:endParaRPr lang="en-GB"/>
        </a:p>
      </dgm:t>
    </dgm:pt>
    <dgm:pt modelId="{4E86A67A-510B-4DB0-A44C-90727AD7200A}" type="pres">
      <dgm:prSet presAssocID="{5409D0CD-3F7A-4776-8B60-02486BE7A26C}" presName="accent_4" presStyleCnt="0"/>
      <dgm:spPr/>
    </dgm:pt>
    <dgm:pt modelId="{217449F4-BD36-4798-80CB-30D96F6F15B3}" type="pres">
      <dgm:prSet presAssocID="{5409D0CD-3F7A-4776-8B60-02486BE7A26C}" presName="accentRepeatNode" presStyleLbl="solidFgAcc1" presStyleIdx="3" presStyleCnt="6"/>
      <dgm:spPr/>
    </dgm:pt>
    <dgm:pt modelId="{63C63F5D-E11C-432B-A63B-7A36F5D3541F}" type="pres">
      <dgm:prSet presAssocID="{CF83056D-A83F-4DD4-B92B-8A1B532F365F}" presName="text_5" presStyleLbl="node1" presStyleIdx="4" presStyleCnt="6">
        <dgm:presLayoutVars>
          <dgm:bulletEnabled val="1"/>
        </dgm:presLayoutVars>
      </dgm:prSet>
      <dgm:spPr/>
      <dgm:t>
        <a:bodyPr/>
        <a:lstStyle/>
        <a:p>
          <a:endParaRPr lang="en-GB"/>
        </a:p>
      </dgm:t>
    </dgm:pt>
    <dgm:pt modelId="{7A2FFFF4-C5D5-41B4-8D8B-122E1E03D0BD}" type="pres">
      <dgm:prSet presAssocID="{CF83056D-A83F-4DD4-B92B-8A1B532F365F}" presName="accent_5" presStyleCnt="0"/>
      <dgm:spPr/>
    </dgm:pt>
    <dgm:pt modelId="{E331022F-4A52-4652-B679-0CA61D4CF612}" type="pres">
      <dgm:prSet presAssocID="{CF83056D-A83F-4DD4-B92B-8A1B532F365F}" presName="accentRepeatNode" presStyleLbl="solidFgAcc1" presStyleIdx="4" presStyleCnt="6"/>
      <dgm:spPr/>
    </dgm:pt>
    <dgm:pt modelId="{58C14120-F402-4E90-B8AA-7340F4E064D3}" type="pres">
      <dgm:prSet presAssocID="{C2C7C992-16E2-4037-92BA-DB3BA64F92DD}" presName="text_6" presStyleLbl="node1" presStyleIdx="5" presStyleCnt="6">
        <dgm:presLayoutVars>
          <dgm:bulletEnabled val="1"/>
        </dgm:presLayoutVars>
      </dgm:prSet>
      <dgm:spPr/>
      <dgm:t>
        <a:bodyPr/>
        <a:lstStyle/>
        <a:p>
          <a:endParaRPr lang="en-GB"/>
        </a:p>
      </dgm:t>
    </dgm:pt>
    <dgm:pt modelId="{636DEF1D-95BC-43A5-8E27-30E29DAE68EC}" type="pres">
      <dgm:prSet presAssocID="{C2C7C992-16E2-4037-92BA-DB3BA64F92DD}" presName="accent_6" presStyleCnt="0"/>
      <dgm:spPr/>
    </dgm:pt>
    <dgm:pt modelId="{BE8AB372-7830-406B-9DA5-37D63C0195A3}" type="pres">
      <dgm:prSet presAssocID="{C2C7C992-16E2-4037-92BA-DB3BA64F92DD}" presName="accentRepeatNode" presStyleLbl="solidFgAcc1" presStyleIdx="5" presStyleCnt="6"/>
      <dgm:spPr/>
    </dgm:pt>
  </dgm:ptLst>
  <dgm:cxnLst>
    <dgm:cxn modelId="{5508B3E8-57E2-4AEB-8A57-CD207BB7D3F0}" srcId="{389AE923-C47C-4FCD-8EBB-D3BE396C7631}" destId="{5409D0CD-3F7A-4776-8B60-02486BE7A26C}" srcOrd="3" destOrd="0" parTransId="{AEDCC847-3425-47CC-81B5-4F0F74514FCE}" sibTransId="{085CA92F-1172-4344-8609-C814407D870D}"/>
    <dgm:cxn modelId="{884B5843-61C0-4B62-812A-EEC067AD4B12}" srcId="{389AE923-C47C-4FCD-8EBB-D3BE396C7631}" destId="{C2C7C992-16E2-4037-92BA-DB3BA64F92DD}" srcOrd="5" destOrd="0" parTransId="{4CA27262-281E-401C-99EC-DED1D2180C26}" sibTransId="{DC84D741-A210-44F8-8B87-41B9E2633B1A}"/>
    <dgm:cxn modelId="{1FE1C68A-BFF1-4925-BDA0-188F4910B1DB}" srcId="{389AE923-C47C-4FCD-8EBB-D3BE396C7631}" destId="{CF83056D-A83F-4DD4-B92B-8A1B532F365F}" srcOrd="4" destOrd="0" parTransId="{BF08F559-3013-4464-B764-A520BC0C0CD7}" sibTransId="{744185B4-12D2-4457-8D13-5DE5A970DF7D}"/>
    <dgm:cxn modelId="{B0FA8B5C-A94C-4F63-90BB-B638EC1C9939}" type="presOf" srcId="{27A29C03-1D8E-4959-A34E-5A68128052F5}" destId="{0AF1695D-F97F-415A-B3A2-3FF47230E969}" srcOrd="0" destOrd="0" presId="urn:microsoft.com/office/officeart/2008/layout/VerticalCurvedList"/>
    <dgm:cxn modelId="{E52457EE-7098-4990-991E-13366D9A2E93}" type="presOf" srcId="{C2C7C992-16E2-4037-92BA-DB3BA64F92DD}" destId="{58C14120-F402-4E90-B8AA-7340F4E064D3}" srcOrd="0" destOrd="0" presId="urn:microsoft.com/office/officeart/2008/layout/VerticalCurvedList"/>
    <dgm:cxn modelId="{5EC5A4DA-76F3-4F98-A9E9-F0FE9F744CD0}" type="presOf" srcId="{5409D0CD-3F7A-4776-8B60-02486BE7A26C}" destId="{1092427A-8735-4EEB-A317-E80997C840C5}" srcOrd="0" destOrd="0" presId="urn:microsoft.com/office/officeart/2008/layout/VerticalCurvedList"/>
    <dgm:cxn modelId="{455CCC07-5C76-48A2-B1CC-FDADEE529174}" srcId="{389AE923-C47C-4FCD-8EBB-D3BE396C7631}" destId="{BBB8F635-5DF9-47C5-81F7-63F0540FA662}" srcOrd="1" destOrd="0" parTransId="{93779D03-56F0-46FF-A130-824EC152E332}" sibTransId="{0060FF62-C55F-4BDD-82F1-B8C34311699D}"/>
    <dgm:cxn modelId="{BDB120C7-11DC-4896-B98F-636CF30EAA40}" srcId="{389AE923-C47C-4FCD-8EBB-D3BE396C7631}" destId="{3FB64171-02BD-4376-9539-20A60627FF51}" srcOrd="2" destOrd="0" parTransId="{ECAF8CB8-68D1-4608-BF57-10B40BF1DC1B}" sibTransId="{5E020A66-13C9-43F1-8A1F-269E19128B63}"/>
    <dgm:cxn modelId="{E3108E4F-CA61-4ABD-ACC7-D4B04A0265DC}" srcId="{389AE923-C47C-4FCD-8EBB-D3BE396C7631}" destId="{88D4F366-58A5-4391-822F-D223EE5A2B95}" srcOrd="0" destOrd="0" parTransId="{36D734E4-CC85-4396-A635-FE376CF56473}" sibTransId="{27A29C03-1D8E-4959-A34E-5A68128052F5}"/>
    <dgm:cxn modelId="{2290DBC7-ABDB-4455-BD58-8D609AAEE72B}" type="presOf" srcId="{389AE923-C47C-4FCD-8EBB-D3BE396C7631}" destId="{23444867-0E6A-4D7A-882A-794B6061B502}" srcOrd="0" destOrd="0" presId="urn:microsoft.com/office/officeart/2008/layout/VerticalCurvedList"/>
    <dgm:cxn modelId="{47AC2444-CF17-4E15-8304-BB7AB9E28C0E}" type="presOf" srcId="{CF83056D-A83F-4DD4-B92B-8A1B532F365F}" destId="{63C63F5D-E11C-432B-A63B-7A36F5D3541F}" srcOrd="0" destOrd="0" presId="urn:microsoft.com/office/officeart/2008/layout/VerticalCurvedList"/>
    <dgm:cxn modelId="{5262FF1F-4A7E-4091-B1C9-66A0E1305395}" type="presOf" srcId="{BBB8F635-5DF9-47C5-81F7-63F0540FA662}" destId="{318414EF-096E-4075-90DB-4DC5A7FD4D81}" srcOrd="0" destOrd="0" presId="urn:microsoft.com/office/officeart/2008/layout/VerticalCurvedList"/>
    <dgm:cxn modelId="{5DA01202-2E0D-4544-B832-A43EE5885433}" type="presOf" srcId="{3FB64171-02BD-4376-9539-20A60627FF51}" destId="{31259608-67EF-4C65-99B1-FF09452F3692}" srcOrd="0" destOrd="0" presId="urn:microsoft.com/office/officeart/2008/layout/VerticalCurvedList"/>
    <dgm:cxn modelId="{A6BC3E5C-A018-4F82-9A8A-6F90C9010DFA}" type="presOf" srcId="{88D4F366-58A5-4391-822F-D223EE5A2B95}" destId="{9AC250A2-D9BD-454D-B9BA-879F55A1A41C}" srcOrd="0" destOrd="0" presId="urn:microsoft.com/office/officeart/2008/layout/VerticalCurvedList"/>
    <dgm:cxn modelId="{B7A577DA-7C66-4611-91AD-A1FC23BBF694}" type="presParOf" srcId="{23444867-0E6A-4D7A-882A-794B6061B502}" destId="{1A1DA65E-55AB-44AA-9C4A-A75790792583}" srcOrd="0" destOrd="0" presId="urn:microsoft.com/office/officeart/2008/layout/VerticalCurvedList"/>
    <dgm:cxn modelId="{62B6A171-111A-4869-8294-A89D343CB245}" type="presParOf" srcId="{1A1DA65E-55AB-44AA-9C4A-A75790792583}" destId="{7C65075C-E8EF-4F42-A602-14BEB72FF17A}" srcOrd="0" destOrd="0" presId="urn:microsoft.com/office/officeart/2008/layout/VerticalCurvedList"/>
    <dgm:cxn modelId="{757E9C81-5D81-4D86-8D1C-D4D734BDC01E}" type="presParOf" srcId="{7C65075C-E8EF-4F42-A602-14BEB72FF17A}" destId="{32968DA4-C88D-4B38-91C1-A5364AAA371C}" srcOrd="0" destOrd="0" presId="urn:microsoft.com/office/officeart/2008/layout/VerticalCurvedList"/>
    <dgm:cxn modelId="{B593C04A-419D-4B44-9502-0AAFB314A649}" type="presParOf" srcId="{7C65075C-E8EF-4F42-A602-14BEB72FF17A}" destId="{0AF1695D-F97F-415A-B3A2-3FF47230E969}" srcOrd="1" destOrd="0" presId="urn:microsoft.com/office/officeart/2008/layout/VerticalCurvedList"/>
    <dgm:cxn modelId="{65DB98EE-99EC-4CFA-ACB2-C92C39B7CFB6}" type="presParOf" srcId="{7C65075C-E8EF-4F42-A602-14BEB72FF17A}" destId="{9F575ED7-80CF-418C-A776-71447C5562E2}" srcOrd="2" destOrd="0" presId="urn:microsoft.com/office/officeart/2008/layout/VerticalCurvedList"/>
    <dgm:cxn modelId="{17D870C5-4CB3-49B8-B7B2-B26267A6B43B}" type="presParOf" srcId="{7C65075C-E8EF-4F42-A602-14BEB72FF17A}" destId="{EC501568-2C13-4374-A13B-6439B8F69CF8}" srcOrd="3" destOrd="0" presId="urn:microsoft.com/office/officeart/2008/layout/VerticalCurvedList"/>
    <dgm:cxn modelId="{1A4260E7-E1ED-485F-A98F-6889981D6547}" type="presParOf" srcId="{1A1DA65E-55AB-44AA-9C4A-A75790792583}" destId="{9AC250A2-D9BD-454D-B9BA-879F55A1A41C}" srcOrd="1" destOrd="0" presId="urn:microsoft.com/office/officeart/2008/layout/VerticalCurvedList"/>
    <dgm:cxn modelId="{502C03D4-C906-435D-9233-693EC0F872B6}" type="presParOf" srcId="{1A1DA65E-55AB-44AA-9C4A-A75790792583}" destId="{DA33973C-22DC-4A11-B8F0-D4A822C3E1EB}" srcOrd="2" destOrd="0" presId="urn:microsoft.com/office/officeart/2008/layout/VerticalCurvedList"/>
    <dgm:cxn modelId="{690E7AD5-D3B0-4872-8453-3AB15A00E6BF}" type="presParOf" srcId="{DA33973C-22DC-4A11-B8F0-D4A822C3E1EB}" destId="{3E25C7C3-13B7-4F6D-8C60-4A1319E8A9CA}" srcOrd="0" destOrd="0" presId="urn:microsoft.com/office/officeart/2008/layout/VerticalCurvedList"/>
    <dgm:cxn modelId="{8E423679-AA9E-4051-BFDB-14F3697F619C}" type="presParOf" srcId="{1A1DA65E-55AB-44AA-9C4A-A75790792583}" destId="{318414EF-096E-4075-90DB-4DC5A7FD4D81}" srcOrd="3" destOrd="0" presId="urn:microsoft.com/office/officeart/2008/layout/VerticalCurvedList"/>
    <dgm:cxn modelId="{CDF21F0B-2399-40EB-9465-34D9A130F080}" type="presParOf" srcId="{1A1DA65E-55AB-44AA-9C4A-A75790792583}" destId="{857E019F-A2AB-48E5-B147-60CF60B7E492}" srcOrd="4" destOrd="0" presId="urn:microsoft.com/office/officeart/2008/layout/VerticalCurvedList"/>
    <dgm:cxn modelId="{8F861439-A2D1-4C91-8AB1-624433B8FB73}" type="presParOf" srcId="{857E019F-A2AB-48E5-B147-60CF60B7E492}" destId="{96BC6744-D8A6-43A4-9AF7-A9898730A970}" srcOrd="0" destOrd="0" presId="urn:microsoft.com/office/officeart/2008/layout/VerticalCurvedList"/>
    <dgm:cxn modelId="{CD6CC6BB-78D6-4F1F-BF84-EADF512FB82E}" type="presParOf" srcId="{1A1DA65E-55AB-44AA-9C4A-A75790792583}" destId="{31259608-67EF-4C65-99B1-FF09452F3692}" srcOrd="5" destOrd="0" presId="urn:microsoft.com/office/officeart/2008/layout/VerticalCurvedList"/>
    <dgm:cxn modelId="{837FE687-FA1E-4EE8-8B1A-3BA2A7FB11E2}" type="presParOf" srcId="{1A1DA65E-55AB-44AA-9C4A-A75790792583}" destId="{B89F117E-BB59-4B0E-B7B0-1ED4C95D3AA1}" srcOrd="6" destOrd="0" presId="urn:microsoft.com/office/officeart/2008/layout/VerticalCurvedList"/>
    <dgm:cxn modelId="{434CB816-7886-44A0-A0E5-408237C08413}" type="presParOf" srcId="{B89F117E-BB59-4B0E-B7B0-1ED4C95D3AA1}" destId="{7A1ADCA5-9E18-498C-AEC4-D20FD6070293}" srcOrd="0" destOrd="0" presId="urn:microsoft.com/office/officeart/2008/layout/VerticalCurvedList"/>
    <dgm:cxn modelId="{D13E2220-014A-4F4C-AC2C-40F33A9085A1}" type="presParOf" srcId="{1A1DA65E-55AB-44AA-9C4A-A75790792583}" destId="{1092427A-8735-4EEB-A317-E80997C840C5}" srcOrd="7" destOrd="0" presId="urn:microsoft.com/office/officeart/2008/layout/VerticalCurvedList"/>
    <dgm:cxn modelId="{C624B0E5-332F-442A-A452-7C745C2C76F0}" type="presParOf" srcId="{1A1DA65E-55AB-44AA-9C4A-A75790792583}" destId="{4E86A67A-510B-4DB0-A44C-90727AD7200A}" srcOrd="8" destOrd="0" presId="urn:microsoft.com/office/officeart/2008/layout/VerticalCurvedList"/>
    <dgm:cxn modelId="{6CEB36FD-92C0-455E-82ED-1DE166E176B9}" type="presParOf" srcId="{4E86A67A-510B-4DB0-A44C-90727AD7200A}" destId="{217449F4-BD36-4798-80CB-30D96F6F15B3}" srcOrd="0" destOrd="0" presId="urn:microsoft.com/office/officeart/2008/layout/VerticalCurvedList"/>
    <dgm:cxn modelId="{D3DA3BA3-AF87-4DD7-9F51-32EBB7A692CC}" type="presParOf" srcId="{1A1DA65E-55AB-44AA-9C4A-A75790792583}" destId="{63C63F5D-E11C-432B-A63B-7A36F5D3541F}" srcOrd="9" destOrd="0" presId="urn:microsoft.com/office/officeart/2008/layout/VerticalCurvedList"/>
    <dgm:cxn modelId="{E55A5D4E-9B13-4047-984D-237C91C3D104}" type="presParOf" srcId="{1A1DA65E-55AB-44AA-9C4A-A75790792583}" destId="{7A2FFFF4-C5D5-41B4-8D8B-122E1E03D0BD}" srcOrd="10" destOrd="0" presId="urn:microsoft.com/office/officeart/2008/layout/VerticalCurvedList"/>
    <dgm:cxn modelId="{E38D9F51-ED48-4229-9703-0EA2C5D82BD9}" type="presParOf" srcId="{7A2FFFF4-C5D5-41B4-8D8B-122E1E03D0BD}" destId="{E331022F-4A52-4652-B679-0CA61D4CF612}" srcOrd="0" destOrd="0" presId="urn:microsoft.com/office/officeart/2008/layout/VerticalCurvedList"/>
    <dgm:cxn modelId="{FEF415E3-48E9-4A2A-BC08-D44DE64E14DB}" type="presParOf" srcId="{1A1DA65E-55AB-44AA-9C4A-A75790792583}" destId="{58C14120-F402-4E90-B8AA-7340F4E064D3}" srcOrd="11" destOrd="0" presId="urn:microsoft.com/office/officeart/2008/layout/VerticalCurvedList"/>
    <dgm:cxn modelId="{A4097364-237C-496E-B45D-66AAB3149D08}" type="presParOf" srcId="{1A1DA65E-55AB-44AA-9C4A-A75790792583}" destId="{636DEF1D-95BC-43A5-8E27-30E29DAE68EC}" srcOrd="12" destOrd="0" presId="urn:microsoft.com/office/officeart/2008/layout/VerticalCurvedList"/>
    <dgm:cxn modelId="{B0E257B1-0CFD-41DB-A904-F58D3E6950BF}" type="presParOf" srcId="{636DEF1D-95BC-43A5-8E27-30E29DAE68EC}" destId="{BE8AB372-7830-406B-9DA5-37D63C0195A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6E1B3-F6F0-489B-9D2E-9A69FD3E344E}">
      <dsp:nvSpPr>
        <dsp:cNvPr id="0" name=""/>
        <dsp:cNvSpPr/>
      </dsp:nvSpPr>
      <dsp:spPr>
        <a:xfrm>
          <a:off x="5053255" y="1598369"/>
          <a:ext cx="1875680" cy="297551"/>
        </a:xfrm>
        <a:custGeom>
          <a:avLst/>
          <a:gdLst/>
          <a:ahLst/>
          <a:cxnLst/>
          <a:rect l="0" t="0" r="0" b="0"/>
          <a:pathLst>
            <a:path>
              <a:moveTo>
                <a:pt x="0" y="0"/>
              </a:moveTo>
              <a:lnTo>
                <a:pt x="0" y="202772"/>
              </a:lnTo>
              <a:lnTo>
                <a:pt x="1875680" y="202772"/>
              </a:lnTo>
              <a:lnTo>
                <a:pt x="1875680" y="297551"/>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D80619-EF80-49DF-B377-FE8F0C2A0DFC}">
      <dsp:nvSpPr>
        <dsp:cNvPr id="0" name=""/>
        <dsp:cNvSpPr/>
      </dsp:nvSpPr>
      <dsp:spPr>
        <a:xfrm>
          <a:off x="5053255" y="1598369"/>
          <a:ext cx="625226" cy="297551"/>
        </a:xfrm>
        <a:custGeom>
          <a:avLst/>
          <a:gdLst/>
          <a:ahLst/>
          <a:cxnLst/>
          <a:rect l="0" t="0" r="0" b="0"/>
          <a:pathLst>
            <a:path>
              <a:moveTo>
                <a:pt x="0" y="0"/>
              </a:moveTo>
              <a:lnTo>
                <a:pt x="0" y="202772"/>
              </a:lnTo>
              <a:lnTo>
                <a:pt x="625226" y="202772"/>
              </a:lnTo>
              <a:lnTo>
                <a:pt x="625226" y="297551"/>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67D0E9-661C-42D1-A1E2-9921F3C219EE}">
      <dsp:nvSpPr>
        <dsp:cNvPr id="0" name=""/>
        <dsp:cNvSpPr/>
      </dsp:nvSpPr>
      <dsp:spPr>
        <a:xfrm>
          <a:off x="4428028" y="1598369"/>
          <a:ext cx="625226" cy="297551"/>
        </a:xfrm>
        <a:custGeom>
          <a:avLst/>
          <a:gdLst/>
          <a:ahLst/>
          <a:cxnLst/>
          <a:rect l="0" t="0" r="0" b="0"/>
          <a:pathLst>
            <a:path>
              <a:moveTo>
                <a:pt x="625226" y="0"/>
              </a:moveTo>
              <a:lnTo>
                <a:pt x="625226" y="202772"/>
              </a:lnTo>
              <a:lnTo>
                <a:pt x="0" y="202772"/>
              </a:lnTo>
              <a:lnTo>
                <a:pt x="0" y="297551"/>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DD38F2-C79E-4AA1-B50A-46E1C48D2566}">
      <dsp:nvSpPr>
        <dsp:cNvPr id="0" name=""/>
        <dsp:cNvSpPr/>
      </dsp:nvSpPr>
      <dsp:spPr>
        <a:xfrm>
          <a:off x="3177574" y="1598369"/>
          <a:ext cx="1875680" cy="297551"/>
        </a:xfrm>
        <a:custGeom>
          <a:avLst/>
          <a:gdLst/>
          <a:ahLst/>
          <a:cxnLst/>
          <a:rect l="0" t="0" r="0" b="0"/>
          <a:pathLst>
            <a:path>
              <a:moveTo>
                <a:pt x="1875680" y="0"/>
              </a:moveTo>
              <a:lnTo>
                <a:pt x="1875680" y="202772"/>
              </a:lnTo>
              <a:lnTo>
                <a:pt x="0" y="202772"/>
              </a:lnTo>
              <a:lnTo>
                <a:pt x="0" y="297551"/>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B452FD-5D7E-43B4-AF60-6347F464C390}">
      <dsp:nvSpPr>
        <dsp:cNvPr id="0" name=""/>
        <dsp:cNvSpPr/>
      </dsp:nvSpPr>
      <dsp:spPr>
        <a:xfrm>
          <a:off x="3177574" y="651151"/>
          <a:ext cx="1875680" cy="297551"/>
        </a:xfrm>
        <a:custGeom>
          <a:avLst/>
          <a:gdLst/>
          <a:ahLst/>
          <a:cxnLst/>
          <a:rect l="0" t="0" r="0" b="0"/>
          <a:pathLst>
            <a:path>
              <a:moveTo>
                <a:pt x="0" y="0"/>
              </a:moveTo>
              <a:lnTo>
                <a:pt x="0" y="202772"/>
              </a:lnTo>
              <a:lnTo>
                <a:pt x="1875680" y="202772"/>
              </a:lnTo>
              <a:lnTo>
                <a:pt x="1875680" y="297551"/>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CFBAEC-1FE1-42B7-A96C-3814C0C95DB2}">
      <dsp:nvSpPr>
        <dsp:cNvPr id="0" name=""/>
        <dsp:cNvSpPr/>
      </dsp:nvSpPr>
      <dsp:spPr>
        <a:xfrm>
          <a:off x="3177574" y="651151"/>
          <a:ext cx="625226" cy="297551"/>
        </a:xfrm>
        <a:custGeom>
          <a:avLst/>
          <a:gdLst/>
          <a:ahLst/>
          <a:cxnLst/>
          <a:rect l="0" t="0" r="0" b="0"/>
          <a:pathLst>
            <a:path>
              <a:moveTo>
                <a:pt x="0" y="0"/>
              </a:moveTo>
              <a:lnTo>
                <a:pt x="0" y="202772"/>
              </a:lnTo>
              <a:lnTo>
                <a:pt x="625226" y="202772"/>
              </a:lnTo>
              <a:lnTo>
                <a:pt x="625226" y="297551"/>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851B8-BC3B-404E-92FE-C62A9F0355CA}">
      <dsp:nvSpPr>
        <dsp:cNvPr id="0" name=""/>
        <dsp:cNvSpPr/>
      </dsp:nvSpPr>
      <dsp:spPr>
        <a:xfrm>
          <a:off x="2552347" y="651151"/>
          <a:ext cx="625226" cy="297551"/>
        </a:xfrm>
        <a:custGeom>
          <a:avLst/>
          <a:gdLst/>
          <a:ahLst/>
          <a:cxnLst/>
          <a:rect l="0" t="0" r="0" b="0"/>
          <a:pathLst>
            <a:path>
              <a:moveTo>
                <a:pt x="625226" y="0"/>
              </a:moveTo>
              <a:lnTo>
                <a:pt x="625226" y="202772"/>
              </a:lnTo>
              <a:lnTo>
                <a:pt x="0" y="202772"/>
              </a:lnTo>
              <a:lnTo>
                <a:pt x="0" y="297551"/>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DB7859-1A89-43E0-AA38-5728D5EB26B1}">
      <dsp:nvSpPr>
        <dsp:cNvPr id="0" name=""/>
        <dsp:cNvSpPr/>
      </dsp:nvSpPr>
      <dsp:spPr>
        <a:xfrm>
          <a:off x="1301894" y="651151"/>
          <a:ext cx="1875680" cy="297551"/>
        </a:xfrm>
        <a:custGeom>
          <a:avLst/>
          <a:gdLst/>
          <a:ahLst/>
          <a:cxnLst/>
          <a:rect l="0" t="0" r="0" b="0"/>
          <a:pathLst>
            <a:path>
              <a:moveTo>
                <a:pt x="1875680" y="0"/>
              </a:moveTo>
              <a:lnTo>
                <a:pt x="1875680" y="202772"/>
              </a:lnTo>
              <a:lnTo>
                <a:pt x="0" y="202772"/>
              </a:lnTo>
              <a:lnTo>
                <a:pt x="0" y="297551"/>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85D736-AFAF-44EB-AF98-9D3917682900}">
      <dsp:nvSpPr>
        <dsp:cNvPr id="0" name=""/>
        <dsp:cNvSpPr/>
      </dsp:nvSpPr>
      <dsp:spPr>
        <a:xfrm>
          <a:off x="2666025" y="1483"/>
          <a:ext cx="1023098" cy="649667"/>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C3EE5-B103-4DFC-8E94-FEBB28800774}">
      <dsp:nvSpPr>
        <dsp:cNvPr id="0" name=""/>
        <dsp:cNvSpPr/>
      </dsp:nvSpPr>
      <dsp:spPr>
        <a:xfrm>
          <a:off x="2779703" y="109477"/>
          <a:ext cx="1023098" cy="649667"/>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mj-lt"/>
            </a:rPr>
            <a:t>Purpose</a:t>
          </a:r>
          <a:endParaRPr lang="en-IN" sz="1100" b="1" kern="1200" dirty="0">
            <a:latin typeface="+mj-lt"/>
          </a:endParaRPr>
        </a:p>
      </dsp:txBody>
      <dsp:txXfrm>
        <a:off x="2798731" y="128505"/>
        <a:ext cx="985042" cy="611611"/>
      </dsp:txXfrm>
    </dsp:sp>
    <dsp:sp modelId="{3776BD0D-F6BB-4A9F-986B-9DEB96E1FE1E}">
      <dsp:nvSpPr>
        <dsp:cNvPr id="0" name=""/>
        <dsp:cNvSpPr/>
      </dsp:nvSpPr>
      <dsp:spPr>
        <a:xfrm>
          <a:off x="790344" y="948702"/>
          <a:ext cx="1023098" cy="64966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65419-09AC-4EC5-95FE-3819D898599E}">
      <dsp:nvSpPr>
        <dsp:cNvPr id="0" name=""/>
        <dsp:cNvSpPr/>
      </dsp:nvSpPr>
      <dsp:spPr>
        <a:xfrm>
          <a:off x="904022" y="1056696"/>
          <a:ext cx="1023098" cy="64966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mj-lt"/>
            </a:rPr>
            <a:t>Precursor for detailed or granular study</a:t>
          </a:r>
          <a:endParaRPr lang="en-IN" sz="1100" b="1" kern="1200" dirty="0">
            <a:latin typeface="+mj-lt"/>
          </a:endParaRPr>
        </a:p>
      </dsp:txBody>
      <dsp:txXfrm>
        <a:off x="923050" y="1075724"/>
        <a:ext cx="985042" cy="611611"/>
      </dsp:txXfrm>
    </dsp:sp>
    <dsp:sp modelId="{E1AB425C-306C-4E3F-A3D2-205E730609D4}">
      <dsp:nvSpPr>
        <dsp:cNvPr id="0" name=""/>
        <dsp:cNvSpPr/>
      </dsp:nvSpPr>
      <dsp:spPr>
        <a:xfrm>
          <a:off x="2040798" y="948702"/>
          <a:ext cx="1023098" cy="64966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3FA7D9-D54F-47CE-B9F4-22D8FDB0CF64}">
      <dsp:nvSpPr>
        <dsp:cNvPr id="0" name=""/>
        <dsp:cNvSpPr/>
      </dsp:nvSpPr>
      <dsp:spPr>
        <a:xfrm>
          <a:off x="2154476" y="1056696"/>
          <a:ext cx="1023098" cy="64966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mj-lt"/>
            </a:rPr>
            <a:t>Prioritize significant impacts and benefits</a:t>
          </a:r>
          <a:endParaRPr lang="en-IN" sz="1100" b="1" kern="1200" dirty="0">
            <a:latin typeface="+mj-lt"/>
          </a:endParaRPr>
        </a:p>
      </dsp:txBody>
      <dsp:txXfrm>
        <a:off x="2173504" y="1075724"/>
        <a:ext cx="985042" cy="611611"/>
      </dsp:txXfrm>
    </dsp:sp>
    <dsp:sp modelId="{2212A9F5-45EE-416E-9F09-5B433F4351F5}">
      <dsp:nvSpPr>
        <dsp:cNvPr id="0" name=""/>
        <dsp:cNvSpPr/>
      </dsp:nvSpPr>
      <dsp:spPr>
        <a:xfrm>
          <a:off x="3291252" y="948702"/>
          <a:ext cx="1023098" cy="64966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D397CF-36C6-49E0-821A-CCDFA6CEE8A1}">
      <dsp:nvSpPr>
        <dsp:cNvPr id="0" name=""/>
        <dsp:cNvSpPr/>
      </dsp:nvSpPr>
      <dsp:spPr>
        <a:xfrm>
          <a:off x="3404930" y="1056696"/>
          <a:ext cx="1023098" cy="64966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mj-lt"/>
            </a:rPr>
            <a:t>Identify Actions</a:t>
          </a:r>
          <a:endParaRPr lang="en-IN" sz="1100" b="1" kern="1200" dirty="0">
            <a:latin typeface="+mj-lt"/>
          </a:endParaRPr>
        </a:p>
      </dsp:txBody>
      <dsp:txXfrm>
        <a:off x="3423958" y="1075724"/>
        <a:ext cx="985042" cy="611611"/>
      </dsp:txXfrm>
    </dsp:sp>
    <dsp:sp modelId="{B26539B4-F88B-4E48-BEBE-76BA124B63ED}">
      <dsp:nvSpPr>
        <dsp:cNvPr id="0" name=""/>
        <dsp:cNvSpPr/>
      </dsp:nvSpPr>
      <dsp:spPr>
        <a:xfrm>
          <a:off x="4541706" y="948702"/>
          <a:ext cx="1023098" cy="649667"/>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13C6BF-06DC-4A7C-8724-05C436D0739F}">
      <dsp:nvSpPr>
        <dsp:cNvPr id="0" name=""/>
        <dsp:cNvSpPr/>
      </dsp:nvSpPr>
      <dsp:spPr>
        <a:xfrm>
          <a:off x="4655383" y="1056696"/>
          <a:ext cx="1023098" cy="64966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mj-lt"/>
            </a:rPr>
            <a:t>Prioriti</a:t>
          </a:r>
          <a:r>
            <a:rPr lang="en-US" sz="1100" b="0" kern="1200" dirty="0" smtClean="0">
              <a:solidFill>
                <a:srgbClr val="262626"/>
              </a:solidFill>
              <a:latin typeface="+mj-lt"/>
            </a:rPr>
            <a:t>ze</a:t>
          </a:r>
          <a:r>
            <a:rPr lang="en-US" sz="1100" b="1" kern="1200" dirty="0" smtClean="0">
              <a:latin typeface="+mj-lt"/>
            </a:rPr>
            <a:t> </a:t>
          </a:r>
          <a:r>
            <a:rPr lang="en-US" sz="1100" b="1" kern="1200" dirty="0" smtClean="0">
              <a:solidFill>
                <a:srgbClr val="262626"/>
              </a:solidFill>
              <a:latin typeface="+mj-lt"/>
            </a:rPr>
            <a:t>and implement </a:t>
          </a:r>
          <a:r>
            <a:rPr lang="en-US" sz="1100" b="1" kern="1200" dirty="0" smtClean="0">
              <a:latin typeface="+mj-lt"/>
            </a:rPr>
            <a:t>solutions</a:t>
          </a:r>
          <a:endParaRPr lang="en-IN" sz="1100" b="1" kern="1200" dirty="0">
            <a:latin typeface="+mj-lt"/>
          </a:endParaRPr>
        </a:p>
      </dsp:txBody>
      <dsp:txXfrm>
        <a:off x="4674411" y="1075724"/>
        <a:ext cx="985042" cy="611611"/>
      </dsp:txXfrm>
    </dsp:sp>
    <dsp:sp modelId="{2BAEADFD-93EC-4C92-96B9-88DA74F15D03}">
      <dsp:nvSpPr>
        <dsp:cNvPr id="0" name=""/>
        <dsp:cNvSpPr/>
      </dsp:nvSpPr>
      <dsp:spPr>
        <a:xfrm>
          <a:off x="2666025" y="1895921"/>
          <a:ext cx="1023098" cy="64966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262986-0F8A-4E30-8FD8-E11F7192C9F1}">
      <dsp:nvSpPr>
        <dsp:cNvPr id="0" name=""/>
        <dsp:cNvSpPr/>
      </dsp:nvSpPr>
      <dsp:spPr>
        <a:xfrm>
          <a:off x="2779703" y="2003914"/>
          <a:ext cx="1023098" cy="64966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mj-lt"/>
            </a:rPr>
            <a:t>Governance</a:t>
          </a:r>
          <a:endParaRPr lang="en-IN" sz="1100" b="1" kern="1200" dirty="0">
            <a:latin typeface="+mj-lt"/>
          </a:endParaRPr>
        </a:p>
      </dsp:txBody>
      <dsp:txXfrm>
        <a:off x="2798731" y="2022942"/>
        <a:ext cx="985042" cy="611611"/>
      </dsp:txXfrm>
    </dsp:sp>
    <dsp:sp modelId="{FD5B0EC9-128F-4A2C-8759-6666473F42C3}">
      <dsp:nvSpPr>
        <dsp:cNvPr id="0" name=""/>
        <dsp:cNvSpPr/>
      </dsp:nvSpPr>
      <dsp:spPr>
        <a:xfrm>
          <a:off x="3916479" y="1895921"/>
          <a:ext cx="1023098" cy="64966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CD015-C5B6-4420-BBAD-EE1A6C9878B0}">
      <dsp:nvSpPr>
        <dsp:cNvPr id="0" name=""/>
        <dsp:cNvSpPr/>
      </dsp:nvSpPr>
      <dsp:spPr>
        <a:xfrm>
          <a:off x="4030156" y="2003914"/>
          <a:ext cx="1023098" cy="64966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mj-lt"/>
            </a:rPr>
            <a:t>Economic</a:t>
          </a:r>
          <a:endParaRPr lang="en-IN" sz="1100" b="1" kern="1200" dirty="0">
            <a:latin typeface="+mj-lt"/>
          </a:endParaRPr>
        </a:p>
      </dsp:txBody>
      <dsp:txXfrm>
        <a:off x="4049184" y="2022942"/>
        <a:ext cx="985042" cy="611611"/>
      </dsp:txXfrm>
    </dsp:sp>
    <dsp:sp modelId="{5E80C40F-DC40-411B-8E69-317E06A29F1F}">
      <dsp:nvSpPr>
        <dsp:cNvPr id="0" name=""/>
        <dsp:cNvSpPr/>
      </dsp:nvSpPr>
      <dsp:spPr>
        <a:xfrm>
          <a:off x="5166933" y="1895921"/>
          <a:ext cx="1023098" cy="64966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206DF-A499-416B-90C8-A4BDD1FBBE90}">
      <dsp:nvSpPr>
        <dsp:cNvPr id="0" name=""/>
        <dsp:cNvSpPr/>
      </dsp:nvSpPr>
      <dsp:spPr>
        <a:xfrm>
          <a:off x="5280610" y="2003914"/>
          <a:ext cx="1023098" cy="64966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mj-lt"/>
            </a:rPr>
            <a:t>Social</a:t>
          </a:r>
          <a:endParaRPr lang="en-IN" sz="1100" b="1" kern="1200" dirty="0">
            <a:latin typeface="+mj-lt"/>
          </a:endParaRPr>
        </a:p>
      </dsp:txBody>
      <dsp:txXfrm>
        <a:off x="5299638" y="2022942"/>
        <a:ext cx="985042" cy="611611"/>
      </dsp:txXfrm>
    </dsp:sp>
    <dsp:sp modelId="{940C91B4-C543-4898-BC2E-AF611E81267D}">
      <dsp:nvSpPr>
        <dsp:cNvPr id="0" name=""/>
        <dsp:cNvSpPr/>
      </dsp:nvSpPr>
      <dsp:spPr>
        <a:xfrm>
          <a:off x="6417387" y="1895921"/>
          <a:ext cx="1023098" cy="649667"/>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073EBD-9223-4DAE-8846-152D6CD77F54}">
      <dsp:nvSpPr>
        <dsp:cNvPr id="0" name=""/>
        <dsp:cNvSpPr/>
      </dsp:nvSpPr>
      <dsp:spPr>
        <a:xfrm>
          <a:off x="6531064" y="2003914"/>
          <a:ext cx="1023098" cy="649667"/>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mj-lt"/>
            </a:rPr>
            <a:t>Environmental</a:t>
          </a:r>
          <a:endParaRPr lang="en-IN" sz="1100" b="1" kern="1200" dirty="0">
            <a:latin typeface="+mj-lt"/>
          </a:endParaRPr>
        </a:p>
      </dsp:txBody>
      <dsp:txXfrm>
        <a:off x="6550092" y="2022942"/>
        <a:ext cx="985042" cy="611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96C18-4F5C-4FEC-BE2B-68E714098C9D}">
      <dsp:nvSpPr>
        <dsp:cNvPr id="0" name=""/>
        <dsp:cNvSpPr/>
      </dsp:nvSpPr>
      <dsp:spPr>
        <a:xfrm>
          <a:off x="210681" y="77115"/>
          <a:ext cx="2444574" cy="477116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r>
            <a:rPr lang="en-IN" sz="1600" b="1" kern="1200" dirty="0" smtClean="0">
              <a:solidFill>
                <a:schemeClr val="tx1">
                  <a:lumMod val="85000"/>
                  <a:lumOff val="15000"/>
                </a:schemeClr>
              </a:solidFill>
            </a:rPr>
            <a:t>Broader  Audience</a:t>
          </a:r>
          <a:endParaRPr lang="en-IN" sz="1600" b="1"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tx1">
                  <a:lumMod val="85000"/>
                  <a:lumOff val="15000"/>
                </a:schemeClr>
              </a:solidFill>
            </a:rPr>
            <a:t>Decision makers at NGOs</a:t>
          </a:r>
          <a:endParaRPr lang="en-IN" sz="1400"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tx1">
                  <a:lumMod val="85000"/>
                  <a:lumOff val="15000"/>
                </a:schemeClr>
              </a:solidFill>
            </a:rPr>
            <a:t>Policy developers</a:t>
          </a:r>
          <a:endParaRPr lang="en-IN" sz="1400"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tx1">
                  <a:lumMod val="85000"/>
                  <a:lumOff val="15000"/>
                </a:schemeClr>
              </a:solidFill>
            </a:rPr>
            <a:t>Government agencies</a:t>
          </a:r>
          <a:endParaRPr lang="en-IN" sz="1400"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tx1">
                  <a:lumMod val="85000"/>
                  <a:lumOff val="15000"/>
                </a:schemeClr>
              </a:solidFill>
            </a:rPr>
            <a:t>Academics</a:t>
          </a:r>
          <a:endParaRPr lang="en-IN" sz="1400"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tx1">
                  <a:lumMod val="85000"/>
                  <a:lumOff val="15000"/>
                </a:schemeClr>
              </a:solidFill>
            </a:rPr>
            <a:t>Companies</a:t>
          </a:r>
          <a:endParaRPr lang="en-IN" sz="1400"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r>
            <a:rPr lang="en-IN" sz="1400" kern="1200" dirty="0" smtClean="0">
              <a:solidFill>
                <a:schemeClr val="tx1">
                  <a:lumMod val="85000"/>
                  <a:lumOff val="15000"/>
                </a:schemeClr>
              </a:solidFill>
            </a:rPr>
            <a:t>Consumers</a:t>
          </a:r>
          <a:endParaRPr lang="en-IN" sz="1400"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r>
            <a:rPr lang="en-US" sz="1400" kern="1200" dirty="0" smtClean="0">
              <a:solidFill>
                <a:schemeClr val="tx1">
                  <a:lumMod val="85000"/>
                  <a:lumOff val="15000"/>
                </a:schemeClr>
              </a:solidFill>
            </a:rPr>
            <a:t>Trade bodies</a:t>
          </a:r>
          <a:endParaRPr lang="en-IN" sz="1400" kern="1200" dirty="0">
            <a:solidFill>
              <a:schemeClr val="tx1">
                <a:lumMod val="85000"/>
                <a:lumOff val="15000"/>
              </a:schemeClr>
            </a:solidFill>
          </a:endParaRPr>
        </a:p>
      </dsp:txBody>
      <dsp:txXfrm>
        <a:off x="552040" y="639738"/>
        <a:ext cx="1409484" cy="3645922"/>
      </dsp:txXfrm>
    </dsp:sp>
    <dsp:sp modelId="{4239C2C1-020C-42F2-AB84-ED717CE51462}">
      <dsp:nvSpPr>
        <dsp:cNvPr id="0" name=""/>
        <dsp:cNvSpPr/>
      </dsp:nvSpPr>
      <dsp:spPr>
        <a:xfrm>
          <a:off x="2026589" y="77115"/>
          <a:ext cx="2686780" cy="4835436"/>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711200">
            <a:lnSpc>
              <a:spcPct val="90000"/>
            </a:lnSpc>
            <a:spcBef>
              <a:spcPct val="0"/>
            </a:spcBef>
            <a:spcAft>
              <a:spcPct val="35000"/>
            </a:spcAft>
          </a:pPr>
          <a:endParaRPr lang="en-US" sz="1600" b="1" kern="1200" dirty="0" smtClean="0">
            <a:solidFill>
              <a:schemeClr val="tx1">
                <a:lumMod val="85000"/>
                <a:lumOff val="15000"/>
              </a:schemeClr>
            </a:solidFill>
          </a:endParaRPr>
        </a:p>
        <a:p>
          <a:pPr lvl="0" algn="just" defTabSz="711200">
            <a:lnSpc>
              <a:spcPct val="90000"/>
            </a:lnSpc>
            <a:spcBef>
              <a:spcPct val="0"/>
            </a:spcBef>
            <a:spcAft>
              <a:spcPct val="35000"/>
            </a:spcAft>
          </a:pPr>
          <a:r>
            <a:rPr lang="en-US" sz="1600" b="1" kern="1200" dirty="0" smtClean="0">
              <a:solidFill>
                <a:schemeClr val="tx1">
                  <a:lumMod val="85000"/>
                  <a:lumOff val="15000"/>
                </a:schemeClr>
              </a:solidFill>
            </a:rPr>
            <a:t>Target </a:t>
          </a:r>
        </a:p>
        <a:p>
          <a:pPr lvl="0" algn="just" defTabSz="711200">
            <a:lnSpc>
              <a:spcPct val="90000"/>
            </a:lnSpc>
            <a:spcBef>
              <a:spcPct val="0"/>
            </a:spcBef>
            <a:spcAft>
              <a:spcPct val="35000"/>
            </a:spcAft>
          </a:pPr>
          <a:r>
            <a:rPr lang="en-US" sz="1600" b="1" kern="1200" dirty="0" smtClean="0">
              <a:solidFill>
                <a:schemeClr val="tx1">
                  <a:lumMod val="85000"/>
                  <a:lumOff val="15000"/>
                </a:schemeClr>
              </a:solidFill>
            </a:rPr>
            <a:t>Audience</a:t>
          </a:r>
          <a:endParaRPr lang="en-IN" sz="1600" b="1"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r>
            <a:rPr lang="en-IN" sz="1400" kern="1200" dirty="0" smtClean="0">
              <a:solidFill>
                <a:schemeClr val="tx1">
                  <a:lumMod val="85000"/>
                  <a:lumOff val="15000"/>
                </a:schemeClr>
              </a:solidFill>
            </a:rPr>
            <a:t>Leadership and experts at NGOs</a:t>
          </a:r>
          <a:endParaRPr lang="en-IN" sz="1400"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r>
            <a:rPr lang="en-IN" sz="1400" kern="1200" dirty="0" smtClean="0">
              <a:solidFill>
                <a:schemeClr val="tx1">
                  <a:lumMod val="85000"/>
                  <a:lumOff val="15000"/>
                </a:schemeClr>
              </a:solidFill>
            </a:rPr>
            <a:t>Policy researchers and experts</a:t>
          </a:r>
          <a:endParaRPr lang="en-IN" sz="1400"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r>
            <a:rPr lang="en-IN" sz="1400" kern="1200" dirty="0" smtClean="0">
              <a:solidFill>
                <a:schemeClr val="tx1">
                  <a:lumMod val="85000"/>
                  <a:lumOff val="15000"/>
                </a:schemeClr>
              </a:solidFill>
            </a:rPr>
            <a:t>Govt officials responsible for policy development</a:t>
          </a:r>
          <a:endParaRPr lang="en-IN" sz="1400"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r>
            <a:rPr lang="en-IN" sz="1400" kern="1200" dirty="0" smtClean="0">
              <a:solidFill>
                <a:schemeClr val="tx1">
                  <a:lumMod val="85000"/>
                  <a:lumOff val="15000"/>
                </a:schemeClr>
              </a:solidFill>
            </a:rPr>
            <a:t>Academic experts and researchers</a:t>
          </a:r>
          <a:endParaRPr lang="en-IN" sz="1400"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r>
            <a:rPr lang="en-IN" sz="1400" kern="1200" dirty="0" smtClean="0">
              <a:solidFill>
                <a:schemeClr val="tx1">
                  <a:lumMod val="85000"/>
                  <a:lumOff val="15000"/>
                </a:schemeClr>
              </a:solidFill>
            </a:rPr>
            <a:t>Chief sustainability officers and expert team members</a:t>
          </a:r>
          <a:endParaRPr lang="en-IN" sz="1400"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r>
            <a:rPr lang="en-IN" sz="1400" kern="1200" dirty="0" smtClean="0">
              <a:solidFill>
                <a:schemeClr val="tx1">
                  <a:lumMod val="85000"/>
                  <a:lumOff val="15000"/>
                </a:schemeClr>
              </a:solidFill>
            </a:rPr>
            <a:t>Product/ service buyers</a:t>
          </a:r>
          <a:endParaRPr lang="en-IN" sz="1400"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r>
            <a:rPr lang="en-IN" sz="1400" kern="1200" dirty="0" smtClean="0">
              <a:solidFill>
                <a:schemeClr val="tx1">
                  <a:lumMod val="85000"/>
                  <a:lumOff val="15000"/>
                </a:schemeClr>
              </a:solidFill>
            </a:rPr>
            <a:t>Technical representatives at trade bodies</a:t>
          </a:r>
          <a:endParaRPr lang="en-IN" sz="1400"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endParaRPr lang="en-IN" sz="1400" kern="1200" dirty="0">
            <a:solidFill>
              <a:schemeClr val="tx1">
                <a:lumMod val="85000"/>
                <a:lumOff val="15000"/>
              </a:schemeClr>
            </a:solidFill>
          </a:endParaRPr>
        </a:p>
        <a:p>
          <a:pPr marL="114300" lvl="1" indent="-114300" algn="l" defTabSz="622300">
            <a:lnSpc>
              <a:spcPct val="90000"/>
            </a:lnSpc>
            <a:spcBef>
              <a:spcPct val="0"/>
            </a:spcBef>
            <a:spcAft>
              <a:spcPct val="15000"/>
            </a:spcAft>
            <a:buChar char="••"/>
          </a:pPr>
          <a:endParaRPr lang="en-IN" sz="1400" kern="1200" dirty="0">
            <a:solidFill>
              <a:schemeClr val="tx1">
                <a:lumMod val="85000"/>
                <a:lumOff val="15000"/>
              </a:schemeClr>
            </a:solidFill>
          </a:endParaRPr>
        </a:p>
      </dsp:txBody>
      <dsp:txXfrm>
        <a:off x="2789054" y="647317"/>
        <a:ext cx="1549134" cy="36950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B39A2-6409-4A37-95A3-B00903A65966}">
      <dsp:nvSpPr>
        <dsp:cNvPr id="0" name=""/>
        <dsp:cNvSpPr/>
      </dsp:nvSpPr>
      <dsp:spPr>
        <a:xfrm>
          <a:off x="607388" y="1435"/>
          <a:ext cx="1306036" cy="6530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Technical Audience</a:t>
          </a:r>
          <a:endParaRPr lang="en-IN" sz="1600" b="1" kern="1200" dirty="0"/>
        </a:p>
      </dsp:txBody>
      <dsp:txXfrm>
        <a:off x="626514" y="20561"/>
        <a:ext cx="1267784" cy="614766"/>
      </dsp:txXfrm>
    </dsp:sp>
    <dsp:sp modelId="{85F5D890-4196-4560-973A-988DDB43DA19}">
      <dsp:nvSpPr>
        <dsp:cNvPr id="0" name=""/>
        <dsp:cNvSpPr/>
      </dsp:nvSpPr>
      <dsp:spPr>
        <a:xfrm>
          <a:off x="737991" y="654453"/>
          <a:ext cx="130603" cy="489763"/>
        </a:xfrm>
        <a:custGeom>
          <a:avLst/>
          <a:gdLst/>
          <a:ahLst/>
          <a:cxnLst/>
          <a:rect l="0" t="0" r="0" b="0"/>
          <a:pathLst>
            <a:path>
              <a:moveTo>
                <a:pt x="0" y="0"/>
              </a:moveTo>
              <a:lnTo>
                <a:pt x="0" y="489763"/>
              </a:lnTo>
              <a:lnTo>
                <a:pt x="130603" y="48976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A8669-EFF0-4816-B96F-5779E2AF6680}">
      <dsp:nvSpPr>
        <dsp:cNvPr id="0" name=""/>
        <dsp:cNvSpPr/>
      </dsp:nvSpPr>
      <dsp:spPr>
        <a:xfrm>
          <a:off x="868595" y="817708"/>
          <a:ext cx="1044829" cy="6530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smtClean="0"/>
            <a:t>Technical representatives at NGOs / trade bodies</a:t>
          </a:r>
          <a:endParaRPr lang="en-IN" sz="1000" b="1" kern="1200" dirty="0"/>
        </a:p>
      </dsp:txBody>
      <dsp:txXfrm>
        <a:off x="887721" y="836834"/>
        <a:ext cx="1006577" cy="614766"/>
      </dsp:txXfrm>
    </dsp:sp>
    <dsp:sp modelId="{54728333-F404-4F1A-920C-E5A77EEB69C2}">
      <dsp:nvSpPr>
        <dsp:cNvPr id="0" name=""/>
        <dsp:cNvSpPr/>
      </dsp:nvSpPr>
      <dsp:spPr>
        <a:xfrm>
          <a:off x="737991" y="654453"/>
          <a:ext cx="130603" cy="1306036"/>
        </a:xfrm>
        <a:custGeom>
          <a:avLst/>
          <a:gdLst/>
          <a:ahLst/>
          <a:cxnLst/>
          <a:rect l="0" t="0" r="0" b="0"/>
          <a:pathLst>
            <a:path>
              <a:moveTo>
                <a:pt x="0" y="0"/>
              </a:moveTo>
              <a:lnTo>
                <a:pt x="0" y="1306036"/>
              </a:lnTo>
              <a:lnTo>
                <a:pt x="130603" y="130603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845DA-D908-48D2-9519-A87F82C4A0F4}">
      <dsp:nvSpPr>
        <dsp:cNvPr id="0" name=""/>
        <dsp:cNvSpPr/>
      </dsp:nvSpPr>
      <dsp:spPr>
        <a:xfrm>
          <a:off x="868595" y="1633981"/>
          <a:ext cx="1044829" cy="6530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smtClean="0"/>
            <a:t>Corporate teams – e.g. technical, sustainability, etc.</a:t>
          </a:r>
          <a:endParaRPr lang="en-IN" sz="1000" b="1" kern="1200" dirty="0"/>
        </a:p>
      </dsp:txBody>
      <dsp:txXfrm>
        <a:off x="887721" y="1653107"/>
        <a:ext cx="1006577" cy="614766"/>
      </dsp:txXfrm>
    </dsp:sp>
    <dsp:sp modelId="{C6995C90-D32C-465E-B9A9-505764201BCD}">
      <dsp:nvSpPr>
        <dsp:cNvPr id="0" name=""/>
        <dsp:cNvSpPr/>
      </dsp:nvSpPr>
      <dsp:spPr>
        <a:xfrm>
          <a:off x="737991" y="654453"/>
          <a:ext cx="130603" cy="2122309"/>
        </a:xfrm>
        <a:custGeom>
          <a:avLst/>
          <a:gdLst/>
          <a:ahLst/>
          <a:cxnLst/>
          <a:rect l="0" t="0" r="0" b="0"/>
          <a:pathLst>
            <a:path>
              <a:moveTo>
                <a:pt x="0" y="0"/>
              </a:moveTo>
              <a:lnTo>
                <a:pt x="0" y="2122309"/>
              </a:lnTo>
              <a:lnTo>
                <a:pt x="130603" y="212230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422625-8295-40E5-8346-B191F19BFA40}">
      <dsp:nvSpPr>
        <dsp:cNvPr id="0" name=""/>
        <dsp:cNvSpPr/>
      </dsp:nvSpPr>
      <dsp:spPr>
        <a:xfrm>
          <a:off x="868595" y="2450254"/>
          <a:ext cx="1044829" cy="6530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smtClean="0"/>
            <a:t>Academics and research institutes</a:t>
          </a:r>
          <a:endParaRPr lang="en-IN" sz="1000" b="1" kern="1200" dirty="0"/>
        </a:p>
      </dsp:txBody>
      <dsp:txXfrm>
        <a:off x="887721" y="2469380"/>
        <a:ext cx="1006577" cy="614766"/>
      </dsp:txXfrm>
    </dsp:sp>
    <dsp:sp modelId="{CD70DC27-7805-444A-A527-88C6BB977E69}">
      <dsp:nvSpPr>
        <dsp:cNvPr id="0" name=""/>
        <dsp:cNvSpPr/>
      </dsp:nvSpPr>
      <dsp:spPr>
        <a:xfrm>
          <a:off x="737991" y="654453"/>
          <a:ext cx="130603" cy="2938582"/>
        </a:xfrm>
        <a:custGeom>
          <a:avLst/>
          <a:gdLst/>
          <a:ahLst/>
          <a:cxnLst/>
          <a:rect l="0" t="0" r="0" b="0"/>
          <a:pathLst>
            <a:path>
              <a:moveTo>
                <a:pt x="0" y="0"/>
              </a:moveTo>
              <a:lnTo>
                <a:pt x="0" y="2938582"/>
              </a:lnTo>
              <a:lnTo>
                <a:pt x="130603" y="293858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24E5E-7E7B-4C4B-81D5-54D8FE33CE44}">
      <dsp:nvSpPr>
        <dsp:cNvPr id="0" name=""/>
        <dsp:cNvSpPr/>
      </dsp:nvSpPr>
      <dsp:spPr>
        <a:xfrm>
          <a:off x="868595" y="3266527"/>
          <a:ext cx="1044829" cy="6530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smtClean="0"/>
            <a:t>Other subject matter experts – e.g. technical advisers</a:t>
          </a:r>
          <a:endParaRPr lang="en-IN" sz="1000" b="1" kern="1200" dirty="0"/>
        </a:p>
      </dsp:txBody>
      <dsp:txXfrm>
        <a:off x="887721" y="3285653"/>
        <a:ext cx="1006577" cy="614766"/>
      </dsp:txXfrm>
    </dsp:sp>
    <dsp:sp modelId="{0AA525FD-3172-4B57-9106-8C0537681030}">
      <dsp:nvSpPr>
        <dsp:cNvPr id="0" name=""/>
        <dsp:cNvSpPr/>
      </dsp:nvSpPr>
      <dsp:spPr>
        <a:xfrm>
          <a:off x="737991" y="654453"/>
          <a:ext cx="130603" cy="3754855"/>
        </a:xfrm>
        <a:custGeom>
          <a:avLst/>
          <a:gdLst/>
          <a:ahLst/>
          <a:cxnLst/>
          <a:rect l="0" t="0" r="0" b="0"/>
          <a:pathLst>
            <a:path>
              <a:moveTo>
                <a:pt x="0" y="0"/>
              </a:moveTo>
              <a:lnTo>
                <a:pt x="0" y="3754855"/>
              </a:lnTo>
              <a:lnTo>
                <a:pt x="130603" y="375485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8C0CF6-804B-46CC-901A-BB2A2B240D45}">
      <dsp:nvSpPr>
        <dsp:cNvPr id="0" name=""/>
        <dsp:cNvSpPr/>
      </dsp:nvSpPr>
      <dsp:spPr>
        <a:xfrm>
          <a:off x="868595" y="4082800"/>
          <a:ext cx="1044829" cy="6530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smtClean="0"/>
            <a:t>Relevant government policy experts</a:t>
          </a:r>
          <a:endParaRPr lang="en-IN" sz="1000" b="1" kern="1200" dirty="0"/>
        </a:p>
      </dsp:txBody>
      <dsp:txXfrm>
        <a:off x="887721" y="4101926"/>
        <a:ext cx="1006577" cy="614766"/>
      </dsp:txXfrm>
    </dsp:sp>
    <dsp:sp modelId="{68326590-CC4E-415C-B9E2-F668E01D37D1}">
      <dsp:nvSpPr>
        <dsp:cNvPr id="0" name=""/>
        <dsp:cNvSpPr/>
      </dsp:nvSpPr>
      <dsp:spPr>
        <a:xfrm>
          <a:off x="2239934" y="1435"/>
          <a:ext cx="1306036" cy="6530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b="1" kern="1200" dirty="0" smtClean="0"/>
            <a:t>Non Technical Audience</a:t>
          </a:r>
          <a:endParaRPr lang="en-IN" sz="1600" b="1" kern="1200" dirty="0"/>
        </a:p>
      </dsp:txBody>
      <dsp:txXfrm>
        <a:off x="2259060" y="20561"/>
        <a:ext cx="1267784" cy="614766"/>
      </dsp:txXfrm>
    </dsp:sp>
    <dsp:sp modelId="{FD10E739-1150-4F40-8D37-B4691C941A33}">
      <dsp:nvSpPr>
        <dsp:cNvPr id="0" name=""/>
        <dsp:cNvSpPr/>
      </dsp:nvSpPr>
      <dsp:spPr>
        <a:xfrm>
          <a:off x="2370537" y="654453"/>
          <a:ext cx="130603" cy="489763"/>
        </a:xfrm>
        <a:custGeom>
          <a:avLst/>
          <a:gdLst/>
          <a:ahLst/>
          <a:cxnLst/>
          <a:rect l="0" t="0" r="0" b="0"/>
          <a:pathLst>
            <a:path>
              <a:moveTo>
                <a:pt x="0" y="0"/>
              </a:moveTo>
              <a:lnTo>
                <a:pt x="0" y="489763"/>
              </a:lnTo>
              <a:lnTo>
                <a:pt x="130603" y="48976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77B04D-0882-4B0A-BB0D-A603F39171AC}">
      <dsp:nvSpPr>
        <dsp:cNvPr id="0" name=""/>
        <dsp:cNvSpPr/>
      </dsp:nvSpPr>
      <dsp:spPr>
        <a:xfrm>
          <a:off x="2501141" y="817708"/>
          <a:ext cx="1044829" cy="6530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smtClean="0"/>
            <a:t>Product, Category and Brand Managers</a:t>
          </a:r>
          <a:endParaRPr lang="en-IN" sz="1000" b="1" kern="1200" dirty="0"/>
        </a:p>
      </dsp:txBody>
      <dsp:txXfrm>
        <a:off x="2520267" y="836834"/>
        <a:ext cx="1006577" cy="614766"/>
      </dsp:txXfrm>
    </dsp:sp>
    <dsp:sp modelId="{379377D9-ED1F-4CE3-87EC-4676EF3401AE}">
      <dsp:nvSpPr>
        <dsp:cNvPr id="0" name=""/>
        <dsp:cNvSpPr/>
      </dsp:nvSpPr>
      <dsp:spPr>
        <a:xfrm>
          <a:off x="2370537" y="654453"/>
          <a:ext cx="130603" cy="1306036"/>
        </a:xfrm>
        <a:custGeom>
          <a:avLst/>
          <a:gdLst/>
          <a:ahLst/>
          <a:cxnLst/>
          <a:rect l="0" t="0" r="0" b="0"/>
          <a:pathLst>
            <a:path>
              <a:moveTo>
                <a:pt x="0" y="0"/>
              </a:moveTo>
              <a:lnTo>
                <a:pt x="0" y="1306036"/>
              </a:lnTo>
              <a:lnTo>
                <a:pt x="130603" y="130603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EE9DC2-FCA1-4ADE-B195-216EFE26E527}">
      <dsp:nvSpPr>
        <dsp:cNvPr id="0" name=""/>
        <dsp:cNvSpPr/>
      </dsp:nvSpPr>
      <dsp:spPr>
        <a:xfrm>
          <a:off x="2501141" y="1633981"/>
          <a:ext cx="1044829" cy="6530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smtClean="0"/>
            <a:t>Marketing personnel and advertisers</a:t>
          </a:r>
          <a:endParaRPr lang="en-IN" sz="1000" b="1" kern="1200" dirty="0"/>
        </a:p>
      </dsp:txBody>
      <dsp:txXfrm>
        <a:off x="2520267" y="1653107"/>
        <a:ext cx="1006577" cy="614766"/>
      </dsp:txXfrm>
    </dsp:sp>
    <dsp:sp modelId="{682EDDE6-1A9B-47AB-9542-FBD33CA3F386}">
      <dsp:nvSpPr>
        <dsp:cNvPr id="0" name=""/>
        <dsp:cNvSpPr/>
      </dsp:nvSpPr>
      <dsp:spPr>
        <a:xfrm>
          <a:off x="2370537" y="654453"/>
          <a:ext cx="130603" cy="2122309"/>
        </a:xfrm>
        <a:custGeom>
          <a:avLst/>
          <a:gdLst/>
          <a:ahLst/>
          <a:cxnLst/>
          <a:rect l="0" t="0" r="0" b="0"/>
          <a:pathLst>
            <a:path>
              <a:moveTo>
                <a:pt x="0" y="0"/>
              </a:moveTo>
              <a:lnTo>
                <a:pt x="0" y="2122309"/>
              </a:lnTo>
              <a:lnTo>
                <a:pt x="130603" y="212230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BBDB77-5705-40CE-AC66-6DF9F9CDEE2D}">
      <dsp:nvSpPr>
        <dsp:cNvPr id="0" name=""/>
        <dsp:cNvSpPr/>
      </dsp:nvSpPr>
      <dsp:spPr>
        <a:xfrm>
          <a:off x="2501141" y="2450254"/>
          <a:ext cx="1044829" cy="6530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smtClean="0"/>
            <a:t>Senior decision-makers (e.g. board members)</a:t>
          </a:r>
          <a:endParaRPr lang="en-IN" sz="1000" b="1" kern="1200" dirty="0"/>
        </a:p>
      </dsp:txBody>
      <dsp:txXfrm>
        <a:off x="2520267" y="2469380"/>
        <a:ext cx="1006577" cy="614766"/>
      </dsp:txXfrm>
    </dsp:sp>
    <dsp:sp modelId="{306D940F-C1A4-4BA7-8EED-3CE482AB1E6A}">
      <dsp:nvSpPr>
        <dsp:cNvPr id="0" name=""/>
        <dsp:cNvSpPr/>
      </dsp:nvSpPr>
      <dsp:spPr>
        <a:xfrm>
          <a:off x="2370537" y="654453"/>
          <a:ext cx="130603" cy="2938582"/>
        </a:xfrm>
        <a:custGeom>
          <a:avLst/>
          <a:gdLst/>
          <a:ahLst/>
          <a:cxnLst/>
          <a:rect l="0" t="0" r="0" b="0"/>
          <a:pathLst>
            <a:path>
              <a:moveTo>
                <a:pt x="0" y="0"/>
              </a:moveTo>
              <a:lnTo>
                <a:pt x="0" y="2938582"/>
              </a:lnTo>
              <a:lnTo>
                <a:pt x="130603" y="293858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F038D3-EDF1-4F4E-9DAA-11CEAEB24733}">
      <dsp:nvSpPr>
        <dsp:cNvPr id="0" name=""/>
        <dsp:cNvSpPr/>
      </dsp:nvSpPr>
      <dsp:spPr>
        <a:xfrm>
          <a:off x="2501141" y="3266527"/>
          <a:ext cx="1044829" cy="6530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smtClean="0"/>
            <a:t>Investors / donors</a:t>
          </a:r>
          <a:endParaRPr lang="en-IN" sz="1000" b="1" kern="1200" dirty="0"/>
        </a:p>
      </dsp:txBody>
      <dsp:txXfrm>
        <a:off x="2520267" y="3285653"/>
        <a:ext cx="1006577" cy="614766"/>
      </dsp:txXfrm>
    </dsp:sp>
    <dsp:sp modelId="{AC8C88B0-2050-4A20-ADF0-6A53DA4AFEC8}">
      <dsp:nvSpPr>
        <dsp:cNvPr id="0" name=""/>
        <dsp:cNvSpPr/>
      </dsp:nvSpPr>
      <dsp:spPr>
        <a:xfrm>
          <a:off x="2370537" y="654453"/>
          <a:ext cx="130603" cy="3754855"/>
        </a:xfrm>
        <a:custGeom>
          <a:avLst/>
          <a:gdLst/>
          <a:ahLst/>
          <a:cxnLst/>
          <a:rect l="0" t="0" r="0" b="0"/>
          <a:pathLst>
            <a:path>
              <a:moveTo>
                <a:pt x="0" y="0"/>
              </a:moveTo>
              <a:lnTo>
                <a:pt x="0" y="3754855"/>
              </a:lnTo>
              <a:lnTo>
                <a:pt x="130603" y="375485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EE0EB7-E29D-4174-8EEA-9C2FCF203D08}">
      <dsp:nvSpPr>
        <dsp:cNvPr id="0" name=""/>
        <dsp:cNvSpPr/>
      </dsp:nvSpPr>
      <dsp:spPr>
        <a:xfrm>
          <a:off x="2501141" y="4082800"/>
          <a:ext cx="1044829" cy="65301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b="1" kern="1200" dirty="0" smtClean="0"/>
            <a:t>B2B and B2C relationships</a:t>
          </a:r>
          <a:endParaRPr lang="en-IN" sz="1000" b="1" kern="1200" dirty="0"/>
        </a:p>
      </dsp:txBody>
      <dsp:txXfrm>
        <a:off x="2520267" y="4101926"/>
        <a:ext cx="1006577" cy="614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0B441-83E5-443E-AF92-AA690ED91958}">
      <dsp:nvSpPr>
        <dsp:cNvPr id="0" name=""/>
        <dsp:cNvSpPr/>
      </dsp:nvSpPr>
      <dsp:spPr>
        <a:xfrm>
          <a:off x="0" y="477788"/>
          <a:ext cx="2391094" cy="14346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b="1" kern="1200" dirty="0" smtClean="0"/>
            <a:t>Availability and clarity of underpinning </a:t>
          </a:r>
          <a:r>
            <a:rPr lang="en-IN" sz="1500" b="1" kern="1200" dirty="0" smtClean="0">
              <a:solidFill>
                <a:schemeClr val="bg1"/>
              </a:solidFill>
            </a:rPr>
            <a:t>data and information</a:t>
          </a:r>
          <a:r>
            <a:rPr lang="en-IN" sz="1500" b="1" kern="1200" dirty="0" smtClean="0">
              <a:solidFill>
                <a:schemeClr val="tx2">
                  <a:lumMod val="75000"/>
                </a:schemeClr>
              </a:solidFill>
            </a:rPr>
            <a:t> </a:t>
          </a:r>
          <a:r>
            <a:rPr lang="en-IN" sz="1500" b="1" kern="1200" dirty="0" smtClean="0">
              <a:solidFill>
                <a:schemeClr val="tx2">
                  <a:lumMod val="50000"/>
                </a:schemeClr>
              </a:solidFill>
            </a:rPr>
            <a:t>(including assumptions made and use of any proxy data)</a:t>
          </a:r>
          <a:endParaRPr lang="en-IN" sz="1500" b="1" kern="1200" dirty="0">
            <a:solidFill>
              <a:schemeClr val="tx2">
                <a:lumMod val="50000"/>
              </a:schemeClr>
            </a:solidFill>
          </a:endParaRPr>
        </a:p>
      </dsp:txBody>
      <dsp:txXfrm>
        <a:off x="0" y="477788"/>
        <a:ext cx="2391094" cy="1434656"/>
      </dsp:txXfrm>
    </dsp:sp>
    <dsp:sp modelId="{4F23CCEE-CE55-498A-AD64-877E6A8DBF00}">
      <dsp:nvSpPr>
        <dsp:cNvPr id="0" name=""/>
        <dsp:cNvSpPr/>
      </dsp:nvSpPr>
      <dsp:spPr>
        <a:xfrm>
          <a:off x="2630203" y="477788"/>
          <a:ext cx="2391094" cy="14346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b="1" kern="1200" dirty="0" smtClean="0"/>
            <a:t>Clarity and transparency around the most </a:t>
          </a:r>
          <a:r>
            <a:rPr lang="en-IN" sz="1500" b="1" kern="1200" dirty="0" smtClean="0">
              <a:solidFill>
                <a:srgbClr val="FFFFFF"/>
              </a:solidFill>
            </a:rPr>
            <a:t>material </a:t>
          </a:r>
          <a:r>
            <a:rPr lang="en-IN" sz="1500" b="1" kern="1200" dirty="0" smtClean="0">
              <a:solidFill>
                <a:schemeClr val="tx2">
                  <a:lumMod val="50000"/>
                </a:schemeClr>
              </a:solidFill>
            </a:rPr>
            <a:t>(relevant) and critical </a:t>
          </a:r>
          <a:r>
            <a:rPr lang="en-IN" sz="1500" b="1" kern="1200" dirty="0" smtClean="0">
              <a:solidFill>
                <a:schemeClr val="bg1"/>
              </a:solidFill>
            </a:rPr>
            <a:t>issues</a:t>
          </a:r>
          <a:endParaRPr lang="en-IN" sz="1500" b="1" kern="1200" dirty="0">
            <a:solidFill>
              <a:schemeClr val="bg1"/>
            </a:solidFill>
          </a:endParaRPr>
        </a:p>
      </dsp:txBody>
      <dsp:txXfrm>
        <a:off x="2630203" y="477788"/>
        <a:ext cx="2391094" cy="1434656"/>
      </dsp:txXfrm>
    </dsp:sp>
    <dsp:sp modelId="{41B80CAF-4B5B-4B7F-A77D-C68477D86869}">
      <dsp:nvSpPr>
        <dsp:cNvPr id="0" name=""/>
        <dsp:cNvSpPr/>
      </dsp:nvSpPr>
      <dsp:spPr>
        <a:xfrm>
          <a:off x="5260407" y="477788"/>
          <a:ext cx="2391094" cy="14346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ts val="0"/>
            </a:spcAft>
          </a:pPr>
          <a:r>
            <a:rPr lang="en-IN" sz="1500" b="1" kern="1200" dirty="0" smtClean="0"/>
            <a:t>Clarity and transparency on </a:t>
          </a:r>
          <a:r>
            <a:rPr lang="en-IN" sz="1500" b="1" kern="1200" dirty="0" smtClean="0">
              <a:solidFill>
                <a:srgbClr val="002060"/>
              </a:solidFill>
            </a:rPr>
            <a:t>extent of expert / </a:t>
          </a:r>
          <a:r>
            <a:rPr lang="en-IN" sz="1500" b="1" kern="1200" dirty="0" smtClean="0">
              <a:solidFill>
                <a:srgbClr val="FFFFFF"/>
              </a:solidFill>
            </a:rPr>
            <a:t>stakeholder engagement </a:t>
          </a:r>
          <a:r>
            <a:rPr lang="en-IN" sz="1500" b="1" kern="1200" dirty="0" smtClean="0">
              <a:solidFill>
                <a:srgbClr val="002060"/>
              </a:solidFill>
            </a:rPr>
            <a:t>and </a:t>
          </a:r>
          <a:r>
            <a:rPr lang="en-IN" sz="1500" b="1" kern="1200" dirty="0" smtClean="0"/>
            <a:t>consistency  </a:t>
          </a:r>
        </a:p>
        <a:p>
          <a:pPr lvl="0" algn="ctr" defTabSz="666750">
            <a:lnSpc>
              <a:spcPct val="90000"/>
            </a:lnSpc>
            <a:spcBef>
              <a:spcPct val="0"/>
            </a:spcBef>
            <a:spcAft>
              <a:spcPts val="0"/>
            </a:spcAft>
          </a:pPr>
          <a:r>
            <a:rPr lang="en-IN" sz="1500" b="1" kern="1200" dirty="0" smtClean="0">
              <a:solidFill>
                <a:schemeClr val="tx2">
                  <a:lumMod val="75000"/>
                </a:schemeClr>
              </a:solidFill>
            </a:rPr>
            <a:t>of</a:t>
          </a:r>
          <a:r>
            <a:rPr lang="en-IN" sz="1500" b="1" kern="1200" dirty="0" smtClean="0"/>
            <a:t> </a:t>
          </a:r>
          <a:r>
            <a:rPr lang="en-IN" sz="1500" b="1" kern="1200" dirty="0" smtClean="0">
              <a:solidFill>
                <a:srgbClr val="002060"/>
              </a:solidFill>
            </a:rPr>
            <a:t>feedback</a:t>
          </a:r>
          <a:endParaRPr lang="en-IN" sz="1500" b="1" kern="1200" dirty="0">
            <a:solidFill>
              <a:srgbClr val="002060"/>
            </a:solidFill>
          </a:endParaRPr>
        </a:p>
      </dsp:txBody>
      <dsp:txXfrm>
        <a:off x="5260407" y="477788"/>
        <a:ext cx="2391094" cy="1434656"/>
      </dsp:txXfrm>
    </dsp:sp>
    <dsp:sp modelId="{49E1769D-A209-481A-98FA-E2C2656FC578}">
      <dsp:nvSpPr>
        <dsp:cNvPr id="0" name=""/>
        <dsp:cNvSpPr/>
      </dsp:nvSpPr>
      <dsp:spPr>
        <a:xfrm>
          <a:off x="0" y="2151554"/>
          <a:ext cx="2391094" cy="14346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b="1" kern="1200" dirty="0" smtClean="0">
              <a:solidFill>
                <a:schemeClr val="bg1"/>
              </a:solidFill>
            </a:rPr>
            <a:t>Diversity </a:t>
          </a:r>
          <a:r>
            <a:rPr lang="en-IN" sz="1500" b="1" kern="1200" dirty="0" smtClean="0">
              <a:solidFill>
                <a:schemeClr val="tx2">
                  <a:lumMod val="75000"/>
                </a:schemeClr>
              </a:solidFill>
            </a:rPr>
            <a:t>and</a:t>
          </a:r>
          <a:r>
            <a:rPr lang="en-IN" sz="1500" b="1" kern="1200" dirty="0" smtClean="0"/>
            <a:t> </a:t>
          </a:r>
          <a:r>
            <a:rPr lang="en-IN" sz="1500" b="1" kern="1200" dirty="0" smtClean="0">
              <a:solidFill>
                <a:srgbClr val="002060"/>
              </a:solidFill>
            </a:rPr>
            <a:t>level of </a:t>
          </a:r>
          <a:r>
            <a:rPr lang="en-IN" sz="1500" b="1" kern="1200" dirty="0" smtClean="0">
              <a:solidFill>
                <a:schemeClr val="bg1"/>
              </a:solidFill>
            </a:rPr>
            <a:t>inclusiveness</a:t>
          </a:r>
          <a:r>
            <a:rPr lang="en-IN" sz="1500" b="1" kern="1200" dirty="0" smtClean="0">
              <a:solidFill>
                <a:srgbClr val="002060"/>
              </a:solidFill>
            </a:rPr>
            <a:t> </a:t>
          </a:r>
          <a:r>
            <a:rPr lang="en-IN" sz="1500" b="1" kern="1200" dirty="0" smtClean="0">
              <a:solidFill>
                <a:schemeClr val="tx2">
                  <a:lumMod val="75000"/>
                </a:schemeClr>
              </a:solidFill>
            </a:rPr>
            <a:t>of </a:t>
          </a:r>
          <a:r>
            <a:rPr lang="en-IN" sz="1500" b="1" kern="1200" dirty="0" smtClean="0">
              <a:solidFill>
                <a:schemeClr val="bg1"/>
              </a:solidFill>
            </a:rPr>
            <a:t>expert / </a:t>
          </a:r>
          <a:r>
            <a:rPr lang="en-IN" sz="1500" b="1" kern="1200" dirty="0" smtClean="0">
              <a:solidFill>
                <a:srgbClr val="FFFFFF"/>
              </a:solidFill>
            </a:rPr>
            <a:t>stakeholder engagement </a:t>
          </a:r>
          <a:r>
            <a:rPr lang="en-IN" sz="1500" b="1" kern="1200" dirty="0" smtClean="0">
              <a:solidFill>
                <a:schemeClr val="tx2">
                  <a:lumMod val="50000"/>
                </a:schemeClr>
              </a:solidFill>
            </a:rPr>
            <a:t>process</a:t>
          </a:r>
          <a:endParaRPr lang="en-IN" sz="1500" b="1" kern="1200" dirty="0">
            <a:solidFill>
              <a:schemeClr val="tx2">
                <a:lumMod val="50000"/>
              </a:schemeClr>
            </a:solidFill>
          </a:endParaRPr>
        </a:p>
      </dsp:txBody>
      <dsp:txXfrm>
        <a:off x="0" y="2151554"/>
        <a:ext cx="2391094" cy="1434656"/>
      </dsp:txXfrm>
    </dsp:sp>
    <dsp:sp modelId="{316991DD-EA9C-4F05-BE8A-35D148C5B4B2}">
      <dsp:nvSpPr>
        <dsp:cNvPr id="0" name=""/>
        <dsp:cNvSpPr/>
      </dsp:nvSpPr>
      <dsp:spPr>
        <a:xfrm>
          <a:off x="2630203" y="2151554"/>
          <a:ext cx="2391094" cy="14346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b="1" kern="1200" dirty="0" smtClean="0">
              <a:solidFill>
                <a:srgbClr val="FFFFFF"/>
              </a:solidFill>
            </a:rPr>
            <a:t>Geographical applicability and relevance </a:t>
          </a:r>
          <a:r>
            <a:rPr lang="en-IN" sz="1500" b="1" kern="1200" dirty="0" smtClean="0">
              <a:solidFill>
                <a:srgbClr val="10253F"/>
              </a:solidFill>
            </a:rPr>
            <a:t>of hotspots, data, information gathering and expert / stakeholder representation</a:t>
          </a:r>
          <a:endParaRPr lang="en-IN" sz="1500" b="1" kern="1200" dirty="0">
            <a:solidFill>
              <a:srgbClr val="10253F"/>
            </a:solidFill>
          </a:endParaRPr>
        </a:p>
      </dsp:txBody>
      <dsp:txXfrm>
        <a:off x="2630203" y="2151554"/>
        <a:ext cx="2391094" cy="1434656"/>
      </dsp:txXfrm>
    </dsp:sp>
    <dsp:sp modelId="{793A8F68-0D3F-4B29-9597-7D52969FF1FF}">
      <dsp:nvSpPr>
        <dsp:cNvPr id="0" name=""/>
        <dsp:cNvSpPr/>
      </dsp:nvSpPr>
      <dsp:spPr>
        <a:xfrm>
          <a:off x="5260407" y="2151554"/>
          <a:ext cx="2391094" cy="14346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IN" sz="1500" b="1" kern="1200" dirty="0" smtClean="0"/>
            <a:t>Use </a:t>
          </a:r>
          <a:r>
            <a:rPr lang="en-IN" sz="1500" b="1" kern="1200" dirty="0" smtClean="0">
              <a:solidFill>
                <a:schemeClr val="bg1"/>
              </a:solidFill>
            </a:rPr>
            <a:t>of widely accepted methodology </a:t>
          </a:r>
          <a:r>
            <a:rPr lang="en-IN" sz="1500" b="1" kern="1200" dirty="0" smtClean="0">
              <a:solidFill>
                <a:schemeClr val="tx2">
                  <a:lumMod val="50000"/>
                </a:schemeClr>
              </a:solidFill>
            </a:rPr>
            <a:t>fo</a:t>
          </a:r>
          <a:r>
            <a:rPr lang="en-IN" sz="1500" kern="1200" dirty="0" smtClean="0">
              <a:solidFill>
                <a:schemeClr val="tx2">
                  <a:lumMod val="50000"/>
                </a:schemeClr>
              </a:solidFill>
            </a:rPr>
            <a:t>r </a:t>
          </a:r>
          <a:r>
            <a:rPr lang="en-IN" sz="1500" b="1" kern="1200" dirty="0" smtClean="0">
              <a:solidFill>
                <a:schemeClr val="tx2">
                  <a:lumMod val="50000"/>
                </a:schemeClr>
              </a:solidFill>
            </a:rPr>
            <a:t>hotspots analysis</a:t>
          </a:r>
          <a:endParaRPr lang="en-IN" sz="1500" b="1" kern="1200" dirty="0">
            <a:solidFill>
              <a:schemeClr val="tx2">
                <a:lumMod val="50000"/>
              </a:schemeClr>
            </a:solidFill>
          </a:endParaRPr>
        </a:p>
      </dsp:txBody>
      <dsp:txXfrm>
        <a:off x="5260407" y="2151554"/>
        <a:ext cx="2391094" cy="14346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0" cy="493315"/>
          </a:xfrm>
          <a:prstGeom prst="rect">
            <a:avLst/>
          </a:prstGeom>
        </p:spPr>
        <p:txBody>
          <a:bodyPr vert="horz" lIns="91440" tIns="45720" rIns="91440" bIns="45720" rtlCol="0"/>
          <a:lstStyle>
            <a:lvl1pPr algn="l">
              <a:defRPr sz="1200"/>
            </a:lvl1pPr>
          </a:lstStyle>
          <a:p>
            <a:endParaRPr lang="en-US" dirty="0"/>
          </a:p>
        </p:txBody>
      </p:sp>
      <p:sp>
        <p:nvSpPr>
          <p:cNvPr id="3" name="Datumsplatzhalter 2"/>
          <p:cNvSpPr>
            <a:spLocks noGrp="1"/>
          </p:cNvSpPr>
          <p:nvPr>
            <p:ph type="dt" sz="quarter" idx="1"/>
          </p:nvPr>
        </p:nvSpPr>
        <p:spPr>
          <a:xfrm>
            <a:off x="3815374" y="0"/>
            <a:ext cx="2918830" cy="493315"/>
          </a:xfrm>
          <a:prstGeom prst="rect">
            <a:avLst/>
          </a:prstGeom>
        </p:spPr>
        <p:txBody>
          <a:bodyPr vert="horz" lIns="91440" tIns="45720" rIns="91440" bIns="45720" rtlCol="0"/>
          <a:lstStyle>
            <a:lvl1pPr algn="r">
              <a:defRPr sz="1200"/>
            </a:lvl1pPr>
          </a:lstStyle>
          <a:p>
            <a:fld id="{6AB927A9-9A01-49AC-B1E1-AEE4CFF79A3B}" type="datetimeFigureOut">
              <a:rPr lang="en-US" smtClean="0"/>
              <a:pPr/>
              <a:t>3/29/2017</a:t>
            </a:fld>
            <a:endParaRPr lang="en-US" dirty="0"/>
          </a:p>
        </p:txBody>
      </p:sp>
      <p:sp>
        <p:nvSpPr>
          <p:cNvPr id="4" name="Fußzeilenplatzhalter 3"/>
          <p:cNvSpPr>
            <a:spLocks noGrp="1"/>
          </p:cNvSpPr>
          <p:nvPr>
            <p:ph type="ftr" sz="quarter" idx="2"/>
          </p:nvPr>
        </p:nvSpPr>
        <p:spPr>
          <a:xfrm>
            <a:off x="0" y="9371285"/>
            <a:ext cx="2918830" cy="493315"/>
          </a:xfrm>
          <a:prstGeom prst="rect">
            <a:avLst/>
          </a:prstGeom>
        </p:spPr>
        <p:txBody>
          <a:bodyPr vert="horz" lIns="91440" tIns="45720" rIns="91440" bIns="45720" rtlCol="0" anchor="b"/>
          <a:lstStyle>
            <a:lvl1pPr algn="l">
              <a:defRPr sz="1200"/>
            </a:lvl1pPr>
          </a:lstStyle>
          <a:p>
            <a:endParaRPr lang="en-US" dirty="0"/>
          </a:p>
        </p:txBody>
      </p:sp>
      <p:sp>
        <p:nvSpPr>
          <p:cNvPr id="5" name="Foliennummernplatzhalter 4"/>
          <p:cNvSpPr>
            <a:spLocks noGrp="1"/>
          </p:cNvSpPr>
          <p:nvPr>
            <p:ph type="sldNum" sz="quarter" idx="3"/>
          </p:nvPr>
        </p:nvSpPr>
        <p:spPr>
          <a:xfrm>
            <a:off x="3815374" y="9371285"/>
            <a:ext cx="2918830" cy="493315"/>
          </a:xfrm>
          <a:prstGeom prst="rect">
            <a:avLst/>
          </a:prstGeom>
        </p:spPr>
        <p:txBody>
          <a:bodyPr vert="horz" lIns="91440" tIns="45720" rIns="91440" bIns="45720" rtlCol="0" anchor="b"/>
          <a:lstStyle>
            <a:lvl1pPr algn="r">
              <a:defRPr sz="1200"/>
            </a:lvl1pPr>
          </a:lstStyle>
          <a:p>
            <a:fld id="{037DED22-3448-4F03-B3DB-6DE9A45CB072}" type="slidenum">
              <a:rPr lang="en-US" smtClean="0"/>
              <a:pPr/>
              <a:t>‹#›</a:t>
            </a:fld>
            <a:endParaRPr lang="en-US" dirty="0"/>
          </a:p>
        </p:txBody>
      </p:sp>
    </p:spTree>
    <p:extLst>
      <p:ext uri="{BB962C8B-B14F-4D97-AF65-F5344CB8AC3E}">
        <p14:creationId xmlns:p14="http://schemas.microsoft.com/office/powerpoint/2010/main" val="194904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0" cy="49331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5374" y="0"/>
            <a:ext cx="2918830" cy="493315"/>
          </a:xfrm>
          <a:prstGeom prst="rect">
            <a:avLst/>
          </a:prstGeom>
        </p:spPr>
        <p:txBody>
          <a:bodyPr vert="horz" lIns="91440" tIns="45720" rIns="91440" bIns="45720" rtlCol="0"/>
          <a:lstStyle>
            <a:lvl1pPr algn="r">
              <a:defRPr sz="1200"/>
            </a:lvl1pPr>
          </a:lstStyle>
          <a:p>
            <a:fld id="{9A91F17D-7907-684C-BA9C-132838CDBBB1}" type="datetimeFigureOut">
              <a:rPr lang="en-US" smtClean="0"/>
              <a:pPr/>
              <a:t>3/29/2017</a:t>
            </a:fld>
            <a:endParaRPr lang="en-US" dirty="0"/>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500"/>
            <a:ext cx="5388610" cy="443984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71285"/>
            <a:ext cx="2918830" cy="49331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5374" y="9371285"/>
            <a:ext cx="2918830" cy="493315"/>
          </a:xfrm>
          <a:prstGeom prst="rect">
            <a:avLst/>
          </a:prstGeom>
        </p:spPr>
        <p:txBody>
          <a:bodyPr vert="horz" lIns="91440" tIns="45720" rIns="91440" bIns="45720" rtlCol="0" anchor="b"/>
          <a:lstStyle>
            <a:lvl1pPr algn="r">
              <a:defRPr sz="1200"/>
            </a:lvl1pPr>
          </a:lstStyle>
          <a:p>
            <a:fld id="{EA1C9BF7-7EA5-8345-98A5-D48D0EC71EE7}" type="slidenum">
              <a:rPr lang="en-US" smtClean="0"/>
              <a:pPr/>
              <a:t>‹#›</a:t>
            </a:fld>
            <a:endParaRPr lang="en-US" dirty="0"/>
          </a:p>
        </p:txBody>
      </p:sp>
    </p:spTree>
    <p:extLst>
      <p:ext uri="{BB962C8B-B14F-4D97-AF65-F5344CB8AC3E}">
        <p14:creationId xmlns:p14="http://schemas.microsoft.com/office/powerpoint/2010/main" val="36167072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The hotspots analysis communication guidance is meant to be used to inform the appropriate use and communication of sustainability information derived from a hotspots analysis study. It should be used in tandem with the hotspots analysis methodological framework developed through the UNEP/SETAC Life Cycle Initiative Flagship Project 3a - ‘Hotspots Analysis and Sustainability Information’. </a:t>
            </a: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communication guidance </a:t>
            </a:r>
            <a:r>
              <a:rPr lang="en-US" sz="1200" kern="1200" dirty="0" smtClean="0">
                <a:solidFill>
                  <a:schemeClr val="tx1"/>
                </a:solidFill>
                <a:effectLst/>
                <a:latin typeface="+mn-lt"/>
                <a:ea typeface="+mn-ea"/>
                <a:cs typeface="+mn-cs"/>
              </a:rPr>
              <a:t>has been financed by the Life Cycle Initiative and the project “Advancing and measuring sustainable consumption and production (SCP) for a low-carbon economy in newly </a:t>
            </a:r>
            <a:r>
              <a:rPr lang="en-US" sz="1200" kern="1200" dirty="0" err="1" smtClean="0">
                <a:solidFill>
                  <a:schemeClr val="tx1"/>
                </a:solidFill>
                <a:effectLst/>
                <a:latin typeface="+mn-lt"/>
                <a:ea typeface="+mn-ea"/>
                <a:cs typeface="+mn-cs"/>
              </a:rPr>
              <a:t>industrialised</a:t>
            </a:r>
            <a:r>
              <a:rPr lang="en-US" sz="1200" kern="1200" dirty="0" smtClean="0">
                <a:solidFill>
                  <a:schemeClr val="tx1"/>
                </a:solidFill>
                <a:effectLst/>
                <a:latin typeface="+mn-lt"/>
                <a:ea typeface="+mn-ea"/>
                <a:cs typeface="+mn-cs"/>
              </a:rPr>
              <a:t> countries (Advance SCP)”. The Advance SCP project is part of  the International Climate Initiative (IKI). The Federal  Ministry for the Environment, Nature Conservation,  Building and Nuclear Safety (BMUB) supports this  initiative on the basis of a decision adopted by the German Bundestag. </a:t>
            </a:r>
          </a:p>
          <a:p>
            <a:endParaRPr lang="en-US" sz="1200" b="1" dirty="0" smtClean="0">
              <a:latin typeface="Helvetica"/>
              <a:cs typeface="Helvetica"/>
            </a:endParaRPr>
          </a:p>
          <a:p>
            <a:r>
              <a:rPr lang="en-US" sz="1200" b="1" dirty="0" smtClean="0">
                <a:latin typeface="Helvetica"/>
                <a:cs typeface="Helvetica"/>
              </a:rPr>
              <a:t>Authors of</a:t>
            </a:r>
            <a:r>
              <a:rPr lang="en-US" sz="1200" b="1" baseline="0" dirty="0" smtClean="0">
                <a:latin typeface="Helvetica"/>
                <a:cs typeface="Helvetica"/>
              </a:rPr>
              <a:t> the communication guidance</a:t>
            </a:r>
            <a:r>
              <a:rPr lang="en-US" sz="1200" b="1" dirty="0" smtClean="0">
                <a:latin typeface="Helvetica"/>
                <a:cs typeface="Helvetica"/>
              </a:rPr>
              <a:t>:</a:t>
            </a:r>
          </a:p>
          <a:p>
            <a:endParaRPr lang="en-US" sz="600" b="0" dirty="0" smtClean="0">
              <a:latin typeface="Helvetica"/>
              <a:cs typeface="Helvetica"/>
            </a:endParaRPr>
          </a:p>
          <a:p>
            <a:r>
              <a:rPr lang="en-US" sz="1200" b="0" dirty="0" smtClean="0">
                <a:latin typeface="Helvetica"/>
                <a:cs typeface="Helvetica"/>
              </a:rPr>
              <a:t>Mark </a:t>
            </a:r>
            <a:r>
              <a:rPr lang="en-US" sz="1200" b="0" dirty="0" err="1" smtClean="0">
                <a:latin typeface="Helvetica"/>
                <a:cs typeface="Helvetica"/>
              </a:rPr>
              <a:t>Barthel</a:t>
            </a:r>
            <a:r>
              <a:rPr lang="en-US" sz="1200" b="0" dirty="0" smtClean="0">
                <a:latin typeface="Helvetica"/>
                <a:cs typeface="Helvetica"/>
              </a:rPr>
              <a:t> (3keel LLP)</a:t>
            </a:r>
          </a:p>
          <a:p>
            <a:r>
              <a:rPr lang="en-US" sz="1200" b="0" dirty="0" smtClean="0">
                <a:latin typeface="Helvetica"/>
                <a:cs typeface="Helvetica"/>
              </a:rPr>
              <a:t>Sofia Khan (EY LLP, India)</a:t>
            </a:r>
          </a:p>
          <a:p>
            <a:endParaRPr lang="en-US" sz="1200" b="1" dirty="0" smtClean="0">
              <a:latin typeface="Helvetica"/>
              <a:cs typeface="Helvetica"/>
            </a:endParaRPr>
          </a:p>
          <a:p>
            <a:endParaRPr lang="en-US" sz="1200" b="1" dirty="0" smtClean="0">
              <a:latin typeface="Helvetica"/>
              <a:cs typeface="Helvetica"/>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1C9BF7-7EA5-8345-98A5-D48D0EC71EE7}" type="slidenum">
              <a:rPr lang="en-US" smtClean="0"/>
              <a:pPr/>
              <a:t>1</a:t>
            </a:fld>
            <a:endParaRPr lang="en-US" dirty="0"/>
          </a:p>
        </p:txBody>
      </p:sp>
    </p:spTree>
    <p:extLst>
      <p:ext uri="{BB962C8B-B14F-4D97-AF65-F5344CB8AC3E}">
        <p14:creationId xmlns:p14="http://schemas.microsoft.com/office/powerpoint/2010/main" val="594128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NOTES: </a:t>
            </a:r>
          </a:p>
          <a:p>
            <a:r>
              <a:rPr lang="en-GB" dirty="0" smtClean="0"/>
              <a:t>Basic information taken from a UK-based</a:t>
            </a:r>
            <a:r>
              <a:rPr lang="en-GB" baseline="0" dirty="0" smtClean="0"/>
              <a:t> hotspots study for a household cleaning product:</a:t>
            </a:r>
          </a:p>
          <a:p>
            <a:pPr marL="171450" indent="-171450">
              <a:buFont typeface="Arial"/>
              <a:buChar char="•"/>
            </a:pPr>
            <a:r>
              <a:rPr lang="en-GB" baseline="0" dirty="0" smtClean="0"/>
              <a:t>Main environmental hotspots identified: 1) high impact raw materials – particularly chemical surfactants used (natural algal surfactant alternative identified); 2) Non-recyclability of trigger assembly: two different plastic polymers and a small steel spring to provide pressure for the trigger (identified solution with suppliers to move to single polymer trigger assembly, replacing steel spring with strong polymer spring; 3) Product wastage due to generic design of trigger nozzle used to spray cleaner on household surfaces (moved to a bespoke nozzle design for specific use with reformulated product and provided on-pack advice to consumers on number of trigger squeezes required to clean household surfaces, backed up with point of sale (shelf edge and on-line) information at product re-launch.</a:t>
            </a:r>
          </a:p>
          <a:p>
            <a:pPr marL="171450" indent="-171450">
              <a:buFont typeface="Arial"/>
              <a:buChar char="•"/>
            </a:pPr>
            <a:r>
              <a:rPr lang="en-GB" baseline="0" dirty="0" smtClean="0"/>
              <a:t>Note importance of working and communicating across internal teams (e.g. product developers and technologists, buying, supply chain management and marketing communications).</a:t>
            </a:r>
          </a:p>
          <a:p>
            <a:pPr marL="171450" indent="-171450">
              <a:buFont typeface="Arial"/>
              <a:buChar char="•"/>
            </a:pPr>
            <a:r>
              <a:rPr lang="en-GB" baseline="0" dirty="0" smtClean="0"/>
              <a:t>Note importance of engaging with key suppliers to communicate findings from hotspots study; and collaboration to find solutions to address the hotspots identified.</a:t>
            </a:r>
          </a:p>
          <a:p>
            <a:pPr marL="171450" indent="-171450">
              <a:buFont typeface="Arial"/>
              <a:buChar char="•"/>
            </a:pPr>
            <a:r>
              <a:rPr lang="en-GB" baseline="0" dirty="0" smtClean="0">
                <a:solidFill>
                  <a:schemeClr val="accent2"/>
                </a:solidFill>
              </a:rPr>
              <a:t>Internal communication vehicles could include- face-to-face meetings, written communication, telephone communication, internal circulars, internal emails, intranet etc.</a:t>
            </a:r>
          </a:p>
          <a:p>
            <a:pPr marL="171450" indent="-171450">
              <a:buFont typeface="Arial"/>
              <a:buChar char="•"/>
            </a:pPr>
            <a:r>
              <a:rPr lang="en-GB" baseline="0" dirty="0" smtClean="0">
                <a:solidFill>
                  <a:schemeClr val="accent2"/>
                </a:solidFill>
              </a:rPr>
              <a:t>External communication vehicles could include- website, online survey, telephone survey, workshops, webinars, face-to-face meeting, magazines, sector circulars, presentations etc.</a:t>
            </a:r>
          </a:p>
          <a:p>
            <a:pPr marL="171450" indent="-171450">
              <a:buFont typeface="Arial"/>
              <a:buChar char="•"/>
            </a:pPr>
            <a:endParaRPr lang="en-GB" baseline="0" dirty="0" smtClean="0">
              <a:solidFill>
                <a:schemeClr val="accent2"/>
              </a:solidFill>
            </a:endParaRPr>
          </a:p>
        </p:txBody>
      </p:sp>
      <p:sp>
        <p:nvSpPr>
          <p:cNvPr id="4" name="Slide Number Placeholder 3"/>
          <p:cNvSpPr>
            <a:spLocks noGrp="1"/>
          </p:cNvSpPr>
          <p:nvPr>
            <p:ph type="sldNum" sz="quarter" idx="10"/>
          </p:nvPr>
        </p:nvSpPr>
        <p:spPr/>
        <p:txBody>
          <a:bodyPr/>
          <a:lstStyle/>
          <a:p>
            <a:fld id="{EA1C9BF7-7EA5-8345-98A5-D48D0EC71EE7}" type="slidenum">
              <a:rPr lang="en-US" smtClean="0"/>
              <a:pPr/>
              <a:t>10</a:t>
            </a:fld>
            <a:endParaRPr lang="en-US" dirty="0"/>
          </a:p>
        </p:txBody>
      </p:sp>
    </p:spTree>
    <p:extLst>
      <p:ext uri="{BB962C8B-B14F-4D97-AF65-F5344CB8AC3E}">
        <p14:creationId xmlns:p14="http://schemas.microsoft.com/office/powerpoint/2010/main" val="67563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Sustainability Consortium (TSC) is a global non-profit organization working to transform the consumer goods industry by partnering with leading companies to define, develop, and deliver more sustainable products. </a:t>
            </a:r>
          </a:p>
          <a:p>
            <a:r>
              <a:rPr lang="en-US" sz="1200" kern="1200" dirty="0" smtClean="0">
                <a:solidFill>
                  <a:schemeClr val="tx1"/>
                </a:solidFill>
                <a:effectLst/>
                <a:latin typeface="+mn-lt"/>
                <a:ea typeface="+mn-ea"/>
                <a:cs typeface="+mn-cs"/>
              </a:rPr>
              <a:t>TSC works at the product category level, using a hotspot methodology called the Sustainability Measurement and Reporting System. This uses the best available scientific literature and stakeholder input to identify the most important social and environmental hotspots in each product category. Linked to each hotspot are improvement opportunities that show retailers and brands/suppliers what can be done to reduce the impact of each hotspot. </a:t>
            </a:r>
          </a:p>
          <a:p>
            <a:r>
              <a:rPr lang="en-US" sz="1200" kern="1200" dirty="0" smtClean="0">
                <a:solidFill>
                  <a:schemeClr val="tx1"/>
                </a:solidFill>
                <a:effectLst/>
                <a:latin typeface="+mn-lt"/>
                <a:ea typeface="+mn-ea"/>
                <a:cs typeface="+mn-cs"/>
              </a:rPr>
              <a:t>For each product category, TSC and its business users develop a set of materials designed to educate and inform key audiences. Some examples include: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TSC Key Performance Indicators (KPIs)</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 KPIs are multiple-choice questions that retailers can use to assess the performance of their brands/suppliers against each of the hotspots. Or brands/suppliers can use the KPIs to self-assess their own performance. IT systems, such as SAP’s Product Stewardship Network, are used to aggregate the supplier responses and to provide benchmarking information to the suppliers and retailers</a:t>
            </a:r>
          </a:p>
          <a:p>
            <a:r>
              <a:rPr lang="en-US" sz="1200" i="1" u="sng" kern="1200" dirty="0" smtClean="0">
                <a:solidFill>
                  <a:schemeClr val="tx1"/>
                </a:solidFill>
                <a:effectLst/>
                <a:latin typeface="+mn-lt"/>
                <a:ea typeface="+mn-ea"/>
                <a:cs typeface="+mn-cs"/>
              </a:rPr>
              <a:t>Audience</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Retailers; Brands / Tier 1 Suppliers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Example: Extract from the KPIs for Dairy, covering 5 of the hotspots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Example Output: Benchmarking Data for Dairy Company, Inc. showing their total score against all the Dairy KPIs and how that benchmarks against other (anonymous) companies in the Dairy category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TSC Sustainability Insights</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 The Sustainability Insights document is a one-page summary of the hotspots and improvement opportunities for a product category. It is written in non-technical language so it is easily understood by non-expert audiences. It is often used as a training aid by retailers and brands/suppliers to introduce sustainability to buyers, product designers and other key roles</a:t>
            </a:r>
            <a:br>
              <a:rPr lang="en-US" sz="1200" kern="1200" dirty="0" smtClean="0">
                <a:solidFill>
                  <a:schemeClr val="tx1"/>
                </a:solidFill>
                <a:effectLst/>
                <a:latin typeface="+mn-lt"/>
                <a:ea typeface="+mn-ea"/>
                <a:cs typeface="+mn-cs"/>
              </a:rPr>
            </a:br>
            <a:r>
              <a:rPr lang="en-US" sz="1200" i="1" u="sng" kern="1200" dirty="0" smtClean="0">
                <a:solidFill>
                  <a:schemeClr val="tx1"/>
                </a:solidFill>
                <a:effectLst/>
                <a:latin typeface="+mn-lt"/>
                <a:ea typeface="+mn-ea"/>
                <a:cs typeface="+mn-cs"/>
              </a:rPr>
              <a:t>Audience</a:t>
            </a:r>
            <a:r>
              <a:rPr lang="en-US" sz="1200" i="1" kern="1200" dirty="0" smtClean="0">
                <a:solidFill>
                  <a:schemeClr val="tx1"/>
                </a:solidFill>
                <a:effectLst/>
                <a:latin typeface="+mn-lt"/>
                <a:ea typeface="+mn-ea"/>
                <a:cs typeface="+mn-cs"/>
              </a:rPr>
              <a:t>: General public; Business users without sustainability expertise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Example: Extract from the Sustainability Insights document for Dairy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TSC Supply Chain Diagrams</a:t>
            </a:r>
            <a:endParaRPr lang="en-US" sz="1200" kern="1200" dirty="0" smtClean="0">
              <a:solidFill>
                <a:schemeClr val="tx1"/>
              </a:solidFill>
              <a:effectLst/>
              <a:latin typeface="+mn-lt"/>
              <a:ea typeface="+mn-ea"/>
              <a:cs typeface="+mn-cs"/>
            </a:endParaRPr>
          </a:p>
          <a:p>
            <a:r>
              <a:rPr lang="en-US" sz="1200" i="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 A Supply Chain Diagram is a graphic representation of the product life cycle that highlights the hotspots, wherever they lie across the value chain. It is often used as a training aid by retailers and brands/suppliers to introduce sustainability to buyers, product designers and other key roles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Audience</a:t>
            </a:r>
            <a:r>
              <a:rPr lang="en-US" sz="1200" i="1" kern="1200" dirty="0" smtClean="0">
                <a:solidFill>
                  <a:schemeClr val="tx1"/>
                </a:solidFill>
                <a:effectLst/>
                <a:latin typeface="+mn-lt"/>
                <a:ea typeface="+mn-ea"/>
                <a:cs typeface="+mn-cs"/>
              </a:rPr>
              <a:t>: General public; Business users without sustainability expertise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Example: Extract from the Supply Chain Diagram for Dairy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Consumer Communications by Business Users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 Business users can use the results of the hotspot assessment, and their performance in managing the hotspots to communicate relevant information to consumers. Care must always be taken to provide useful, relevant information that is substantiated by the results of the analysis. Communicating in this way can help consumers make more sustainable choices in the store and in the home, as well as seeing businesses rewarded for their efforts to improve the sustainability of their products</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u="sng" kern="1200" dirty="0" smtClean="0">
                <a:solidFill>
                  <a:schemeClr val="tx1"/>
                </a:solidFill>
                <a:effectLst/>
                <a:latin typeface="+mn-lt"/>
                <a:ea typeface="+mn-ea"/>
                <a:cs typeface="+mn-cs"/>
              </a:rPr>
              <a:t>Audience</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Consumers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Example: Walmart’s Sustainability Leaders Badge is awarded to brands that perform best against the hotspots in each category. The badge is displayed alongside the product on the Walmart.com online store so that it is clear to consumers when they are choosing a product that performs well on sustainability or not. A dedicated sub-site of the online store also gathers all the Sustainability Leaders products in one place to make it easy for consumers to always buy the most sustainable items.</a:t>
            </a:r>
          </a:p>
          <a:p>
            <a:r>
              <a:rPr lang="en-US" sz="1200" kern="1200" dirty="0" smtClean="0">
                <a:solidFill>
                  <a:schemeClr val="tx1"/>
                </a:solidFill>
                <a:effectLst/>
                <a:latin typeface="+mn-lt"/>
                <a:ea typeface="+mn-ea"/>
                <a:cs typeface="+mn-cs"/>
              </a:rPr>
              <a:t>This is a simple, practical communication for consumers that is underpinned by the original hotspot analysis.</a:t>
            </a:r>
          </a:p>
          <a:p>
            <a:endParaRPr lang="en-US"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11</a:t>
            </a:fld>
            <a:endParaRPr lang="en-US" dirty="0"/>
          </a:p>
        </p:txBody>
      </p:sp>
    </p:spTree>
    <p:extLst>
      <p:ext uri="{BB962C8B-B14F-4D97-AF65-F5344CB8AC3E}">
        <p14:creationId xmlns:p14="http://schemas.microsoft.com/office/powerpoint/2010/main" val="3480133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EA1C9BF7-7EA5-8345-98A5-D48D0EC71EE7}" type="slidenum">
              <a:rPr lang="en-US" smtClean="0"/>
              <a:pPr/>
              <a:t>12</a:t>
            </a:fld>
            <a:endParaRPr lang="en-US" dirty="0"/>
          </a:p>
        </p:txBody>
      </p:sp>
    </p:spTree>
    <p:extLst>
      <p:ext uri="{BB962C8B-B14F-4D97-AF65-F5344CB8AC3E}">
        <p14:creationId xmlns:p14="http://schemas.microsoft.com/office/powerpoint/2010/main" val="2275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1C9BF7-7EA5-8345-98A5-D48D0EC71EE7}" type="slidenum">
              <a:rPr lang="en-US" smtClean="0"/>
              <a:pPr/>
              <a:t>13</a:t>
            </a:fld>
            <a:endParaRPr lang="en-US" dirty="0"/>
          </a:p>
        </p:txBody>
      </p:sp>
    </p:spTree>
    <p:extLst>
      <p:ext uri="{BB962C8B-B14F-4D97-AF65-F5344CB8AC3E}">
        <p14:creationId xmlns:p14="http://schemas.microsoft.com/office/powerpoint/2010/main" val="3387445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ISO/</a:t>
            </a:r>
            <a:r>
              <a:rPr lang="en-US" baseline="0" dirty="0" smtClean="0"/>
              <a:t> TS 14072:2014—Life Cycle Assessment—Requirements and guidelines for organizational life cycle assessment</a:t>
            </a:r>
          </a:p>
          <a:p>
            <a:r>
              <a:rPr lang="en-US" baseline="0" dirty="0" smtClean="0"/>
              <a:t>ISO 1404:2006—Environment Management—Life Cycle Assessment—Requirements and Guidelines</a:t>
            </a:r>
          </a:p>
          <a:p>
            <a:r>
              <a:rPr lang="en-US" baseline="0" dirty="0" smtClean="0"/>
              <a:t>ISO 14040:2006—Environment Management– Life Cycle Assessment—Principles and Framework</a:t>
            </a:r>
          </a:p>
          <a:p>
            <a:endParaRPr lang="en-US" baseline="0" dirty="0" smtClean="0"/>
          </a:p>
          <a:p>
            <a:endParaRPr lang="en-IN"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14</a:t>
            </a:fld>
            <a:endParaRPr lang="en-US" dirty="0"/>
          </a:p>
        </p:txBody>
      </p:sp>
    </p:spTree>
    <p:extLst>
      <p:ext uri="{BB962C8B-B14F-4D97-AF65-F5344CB8AC3E}">
        <p14:creationId xmlns:p14="http://schemas.microsoft.com/office/powerpoint/2010/main" val="3195298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15</a:t>
            </a:fld>
            <a:endParaRPr lang="en-US" dirty="0"/>
          </a:p>
        </p:txBody>
      </p:sp>
    </p:spTree>
    <p:extLst>
      <p:ext uri="{BB962C8B-B14F-4D97-AF65-F5344CB8AC3E}">
        <p14:creationId xmlns:p14="http://schemas.microsoft.com/office/powerpoint/2010/main" val="3926723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16</a:t>
            </a:fld>
            <a:endParaRPr lang="en-US" dirty="0"/>
          </a:p>
        </p:txBody>
      </p:sp>
    </p:spTree>
    <p:extLst>
      <p:ext uri="{BB962C8B-B14F-4D97-AF65-F5344CB8AC3E}">
        <p14:creationId xmlns:p14="http://schemas.microsoft.com/office/powerpoint/2010/main" val="1327770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17</a:t>
            </a:fld>
            <a:endParaRPr lang="en-US" dirty="0"/>
          </a:p>
        </p:txBody>
      </p:sp>
    </p:spTree>
    <p:extLst>
      <p:ext uri="{BB962C8B-B14F-4D97-AF65-F5344CB8AC3E}">
        <p14:creationId xmlns:p14="http://schemas.microsoft.com/office/powerpoint/2010/main" val="3467700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18</a:t>
            </a:fld>
            <a:endParaRPr lang="en-US" dirty="0"/>
          </a:p>
        </p:txBody>
      </p:sp>
    </p:spTree>
    <p:extLst>
      <p:ext uri="{BB962C8B-B14F-4D97-AF65-F5344CB8AC3E}">
        <p14:creationId xmlns:p14="http://schemas.microsoft.com/office/powerpoint/2010/main" val="3036743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b="1" baseline="0" dirty="0" smtClean="0">
                <a:solidFill>
                  <a:schemeClr val="accent2"/>
                </a:solidFill>
              </a:rPr>
              <a:t>Internal communication vehicles </a:t>
            </a:r>
            <a:r>
              <a:rPr lang="en-GB" baseline="0" dirty="0" smtClean="0">
                <a:solidFill>
                  <a:schemeClr val="accent2"/>
                </a:solidFill>
              </a:rPr>
              <a:t>could include- face-to-face meetings, written communication, telephone communication, internal circulars, internal emails, intranet etc.</a:t>
            </a:r>
          </a:p>
          <a:p>
            <a:pPr marL="171450" indent="-171450">
              <a:buFont typeface="Arial"/>
              <a:buChar char="•"/>
            </a:pPr>
            <a:r>
              <a:rPr lang="en-GB" b="1" baseline="0" dirty="0" smtClean="0">
                <a:solidFill>
                  <a:schemeClr val="accent2"/>
                </a:solidFill>
              </a:rPr>
              <a:t>External communication vehicles</a:t>
            </a:r>
            <a:r>
              <a:rPr lang="en-GB" baseline="0" dirty="0" smtClean="0">
                <a:solidFill>
                  <a:schemeClr val="accent2"/>
                </a:solidFill>
              </a:rPr>
              <a:t> could include- website, online survey, telephone survey, workshops, webinars, face-to-face meeting, magazines, sector circulars, presentations etc.</a:t>
            </a:r>
          </a:p>
          <a:p>
            <a:pPr marL="171450" indent="-171450">
              <a:buFont typeface="Arial"/>
              <a:buChar char="•"/>
            </a:pPr>
            <a:r>
              <a:rPr lang="en-GB" baseline="0" dirty="0" smtClean="0">
                <a:solidFill>
                  <a:schemeClr val="accent2"/>
                </a:solidFill>
              </a:rPr>
              <a:t>You may refer to </a:t>
            </a:r>
            <a:r>
              <a:rPr lang="en-GB" b="1" baseline="0" dirty="0" smtClean="0">
                <a:solidFill>
                  <a:schemeClr val="accent2"/>
                </a:solidFill>
              </a:rPr>
              <a:t>example on slide 21 </a:t>
            </a:r>
            <a:r>
              <a:rPr lang="en-GB" baseline="0" dirty="0" smtClean="0">
                <a:solidFill>
                  <a:schemeClr val="accent2"/>
                </a:solidFill>
              </a:rPr>
              <a:t>for more context.</a:t>
            </a:r>
            <a:endParaRPr lang="en-IN" dirty="0" smtClean="0"/>
          </a:p>
          <a:p>
            <a:pPr marL="0" indent="0">
              <a:buFont typeface="Arial"/>
              <a:buNone/>
            </a:pPr>
            <a:endParaRPr lang="en-IN"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19</a:t>
            </a:fld>
            <a:endParaRPr lang="en-US" dirty="0"/>
          </a:p>
        </p:txBody>
      </p:sp>
    </p:spTree>
    <p:extLst>
      <p:ext uri="{BB962C8B-B14F-4D97-AF65-F5344CB8AC3E}">
        <p14:creationId xmlns:p14="http://schemas.microsoft.com/office/powerpoint/2010/main" val="412363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2</a:t>
            </a:fld>
            <a:endParaRPr lang="en-US" dirty="0"/>
          </a:p>
        </p:txBody>
      </p:sp>
    </p:spTree>
    <p:extLst>
      <p:ext uri="{BB962C8B-B14F-4D97-AF65-F5344CB8AC3E}">
        <p14:creationId xmlns:p14="http://schemas.microsoft.com/office/powerpoint/2010/main" val="1661662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1C9BF7-7EA5-8345-98A5-D48D0EC71EE7}" type="slidenum">
              <a:rPr lang="en-US" smtClean="0"/>
              <a:pPr/>
              <a:t>20</a:t>
            </a:fld>
            <a:endParaRPr lang="en-US" dirty="0"/>
          </a:p>
        </p:txBody>
      </p:sp>
    </p:spTree>
    <p:extLst>
      <p:ext uri="{BB962C8B-B14F-4D97-AF65-F5344CB8AC3E}">
        <p14:creationId xmlns:p14="http://schemas.microsoft.com/office/powerpoint/2010/main" val="4284157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validation</a:t>
            </a:r>
            <a:r>
              <a:rPr lang="en-US" baseline="0" dirty="0" smtClean="0"/>
              <a:t> of sustainability information provides credibility to the results of a hotspots analysis study and provides added confidence to the audience for this information, including decision-makers, key internal and external stakeholders and other actors </a:t>
            </a:r>
            <a:r>
              <a:rPr lang="mr-IN" baseline="0" dirty="0" smtClean="0"/>
              <a:t>–</a:t>
            </a:r>
            <a:r>
              <a:rPr lang="en-US" baseline="0" dirty="0" smtClean="0"/>
              <a:t> and helps to ensure that they take the necessary action to address the hotspots identified during a study. </a:t>
            </a:r>
          </a:p>
          <a:p>
            <a:endParaRPr lang="en-US" baseline="0" dirty="0" smtClean="0"/>
          </a:p>
          <a:p>
            <a:r>
              <a:rPr lang="en-US" baseline="0" dirty="0" smtClean="0"/>
              <a:t>It is also essential to select the most appropriate communications vehicle or channel to reach the audience for this information to ensure that they are aware of the hotspots identified and their roles and responsibilities in addressing them. Wherever possible or necessary, finding the right way to visualize the findings from a study and the actions required can also help to secure the involvement of key stakeholders; and can help you to communicate key information to non-technical audiences. </a:t>
            </a:r>
          </a:p>
          <a:p>
            <a:endParaRPr lang="en-US" baseline="0" dirty="0" smtClean="0"/>
          </a:p>
          <a:p>
            <a:r>
              <a:rPr lang="en-US" baseline="0" dirty="0" smtClean="0"/>
              <a:t>Once you have confirmed that you are communicating the right information in the right way to the right audiences, then it is always helpful to validate or evaluate the impact of your communications on your target audiences and their response to this information. </a:t>
            </a:r>
          </a:p>
          <a:p>
            <a:endParaRPr lang="en-US" baseline="0" dirty="0" smtClean="0"/>
          </a:p>
          <a:p>
            <a:r>
              <a:rPr lang="en-US" baseline="0" dirty="0" smtClean="0"/>
              <a:t>As such, this slide suggests there are three levels of possible validation for any communication exercise. These are explained further below and can be incorporated into the communication plan for any hotspots analysis study and results, in order to maximize the potential for engagement with key stakeholders and for action to be taken to tackle known hotspots and improve the performance of the sector or product category under study. </a:t>
            </a:r>
          </a:p>
          <a:p>
            <a:endParaRPr lang="en-US" baseline="0" dirty="0" smtClean="0"/>
          </a:p>
          <a:p>
            <a:pPr marL="228600" indent="-228600">
              <a:buAutoNum type="arabicPeriod"/>
            </a:pPr>
            <a:r>
              <a:rPr lang="en-US" b="1" baseline="0" dirty="0" smtClean="0"/>
              <a:t>Technical validation</a:t>
            </a:r>
            <a:r>
              <a:rPr lang="en-US" baseline="0" dirty="0" smtClean="0"/>
              <a:t>: It is important to confirm that the information you are seeking to communicate relates to key findings of your study. For example, that the information reflects the main / priority hotspots identified in the study and the most likely impact reduction opportunities required to tackle them </a:t>
            </a:r>
            <a:r>
              <a:rPr lang="mr-IN" baseline="0" dirty="0" smtClean="0"/>
              <a:t>–</a:t>
            </a:r>
            <a:r>
              <a:rPr lang="en-US" baseline="0" dirty="0" smtClean="0"/>
              <a:t> and is focused on those stakeholders most able to take action.</a:t>
            </a:r>
          </a:p>
          <a:p>
            <a:pPr marL="228600" indent="-228600">
              <a:buAutoNum type="arabicPeriod"/>
            </a:pPr>
            <a:r>
              <a:rPr lang="en-US" b="1" baseline="0" dirty="0" smtClean="0"/>
              <a:t>Validation of communication vehicle and visualization for communication and action</a:t>
            </a:r>
            <a:r>
              <a:rPr lang="en-US" baseline="0" dirty="0" smtClean="0"/>
              <a:t>: It is important that having identified the right audiences for your communication that you understand their information needs and the most effective communications vehicle or channel to engage them with </a:t>
            </a:r>
            <a:r>
              <a:rPr lang="mr-IN" baseline="0" dirty="0" smtClean="0"/>
              <a:t>–</a:t>
            </a:r>
            <a:r>
              <a:rPr lang="en-US" baseline="0" dirty="0" smtClean="0"/>
              <a:t> e.g. consumer campaign; one-to-one meeting with a key decision-maker; one page summary briefing note, etc. </a:t>
            </a:r>
            <a:r>
              <a:rPr lang="mr-IN" baseline="0" dirty="0" smtClean="0"/>
              <a:t>–</a:t>
            </a:r>
            <a:r>
              <a:rPr lang="en-US" baseline="0" dirty="0" smtClean="0"/>
              <a:t> remembering that your target audience may be technical or non-technical and that their prevailing culture and relative ease of access to communications resources (e.g. internet access; smart phone ownership; efficient postal service) needs to influence and be reflected in your chosen communication vehicle, including any visualizations or graphics that you might want to use. So test and get feedback on your options with representatives from your target audiences using telephone calls or interviews, face-to-face discussions, focus or discussions with the different stakeholders involved in your hotspots analysis study.</a:t>
            </a:r>
          </a:p>
          <a:p>
            <a:pPr marL="228600" indent="-228600">
              <a:buAutoNum type="arabicPeriod"/>
            </a:pPr>
            <a:r>
              <a:rPr lang="en-US" b="1" baseline="0" dirty="0" smtClean="0"/>
              <a:t>Validation of impact of communication</a:t>
            </a:r>
            <a:r>
              <a:rPr lang="en-US" baseline="0" dirty="0" smtClean="0"/>
              <a:t>: Before you initiate any communication it is often helpful to discuss and agree KPIs to help you assess the impact of your communications at a later stage. For example: increased awareness of the hotspots you’ve communicated; actions taken by different stakeholders to address them; evidence of longer-term </a:t>
            </a:r>
            <a:r>
              <a:rPr lang="en-US" baseline="0" dirty="0" err="1" smtClean="0"/>
              <a:t>behaviour</a:t>
            </a:r>
            <a:r>
              <a:rPr lang="en-US" baseline="0" dirty="0" smtClean="0"/>
              <a:t> change. Having initiated your communications, you can then use different techniques to determine their impact - e.g. on-line questionnaires or surveys; short telephone interviews; or reviewing or revisiting the evidence from your study to see if the impacts or hotspots you’ve identified have been wholly or partially addressed. </a:t>
            </a:r>
            <a:endParaRPr lang="en-US" dirty="0" smtClean="0"/>
          </a:p>
          <a:p>
            <a:endParaRPr lang="en-US" dirty="0" smtClean="0"/>
          </a:p>
          <a:p>
            <a:r>
              <a:rPr lang="en-US" b="1" dirty="0" smtClean="0"/>
              <a:t>References</a:t>
            </a:r>
            <a:r>
              <a:rPr lang="en-US" dirty="0" smtClean="0"/>
              <a:t>:</a:t>
            </a:r>
          </a:p>
          <a:p>
            <a:endParaRPr lang="en-US" dirty="0" smtClean="0"/>
          </a:p>
          <a:p>
            <a:r>
              <a:rPr lang="en-US" dirty="0" smtClean="0"/>
              <a:t>Both the UK-based</a:t>
            </a:r>
            <a:r>
              <a:rPr lang="en-US" baseline="0" dirty="0" smtClean="0"/>
              <a:t> Product Sustainability Forum Knowledge Base and </a:t>
            </a:r>
            <a:r>
              <a:rPr lang="en-US" dirty="0" smtClean="0"/>
              <a:t>TSC- The Sustainability Consortium,</a:t>
            </a:r>
            <a:r>
              <a:rPr lang="en-US" baseline="0" dirty="0" smtClean="0"/>
              <a:t> Sustainability Insights provides sustainability hotspots information for the identified  product categories. </a:t>
            </a:r>
            <a:endParaRPr lang="en-US" dirty="0" smtClean="0"/>
          </a:p>
          <a:p>
            <a:endParaRPr lang="en-US" dirty="0" smtClean="0"/>
          </a:p>
          <a:p>
            <a:r>
              <a:rPr lang="en-US" dirty="0" smtClean="0"/>
              <a:t>https://www.sustainabilityconsortium.org/wp-content/themes/sustainability/assets/pdf/product-categories/Cotton_Sustainability%20Insights.pdf</a:t>
            </a:r>
          </a:p>
          <a:p>
            <a:r>
              <a:rPr lang="en-US" dirty="0" smtClean="0"/>
              <a:t>http://</a:t>
            </a:r>
            <a:r>
              <a:rPr lang="en-US" dirty="0" err="1" smtClean="0"/>
              <a:t>www.wrap.org.uk</a:t>
            </a:r>
            <a:r>
              <a:rPr lang="en-US" dirty="0" smtClean="0"/>
              <a:t>/content/psf-knowledge-base-0 </a:t>
            </a:r>
          </a:p>
          <a:p>
            <a:endParaRPr lang="en-US" dirty="0" smtClean="0"/>
          </a:p>
          <a:p>
            <a:r>
              <a:rPr lang="en-US" dirty="0" smtClean="0"/>
              <a:t>http://www.reuk.co.uk/Wash-Most-Clothes-at-30-Degrees.htm</a:t>
            </a:r>
          </a:p>
          <a:p>
            <a:endParaRPr lang="en-US"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21</a:t>
            </a:fld>
            <a:endParaRPr lang="en-US" dirty="0"/>
          </a:p>
        </p:txBody>
      </p:sp>
    </p:spTree>
    <p:extLst>
      <p:ext uri="{BB962C8B-B14F-4D97-AF65-F5344CB8AC3E}">
        <p14:creationId xmlns:p14="http://schemas.microsoft.com/office/powerpoint/2010/main" val="2998128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22</a:t>
            </a:fld>
            <a:endParaRPr lang="en-US" dirty="0"/>
          </a:p>
        </p:txBody>
      </p:sp>
    </p:spTree>
    <p:extLst>
      <p:ext uri="{BB962C8B-B14F-4D97-AF65-F5344CB8AC3E}">
        <p14:creationId xmlns:p14="http://schemas.microsoft.com/office/powerpoint/2010/main" val="1033301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http://www.isealalliance.org/infographic/iseals-credibility-principles</a:t>
            </a:r>
          </a:p>
          <a:p>
            <a:r>
              <a:rPr lang="en-IN" dirty="0" smtClean="0"/>
              <a:t>https://www.greenbiz.com/article/case-sustainable-food-system-12-charts</a:t>
            </a:r>
            <a:endParaRPr lang="en-IN"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23</a:t>
            </a:fld>
            <a:endParaRPr lang="en-US" dirty="0"/>
          </a:p>
        </p:txBody>
      </p:sp>
    </p:spTree>
    <p:extLst>
      <p:ext uri="{BB962C8B-B14F-4D97-AF65-F5344CB8AC3E}">
        <p14:creationId xmlns:p14="http://schemas.microsoft.com/office/powerpoint/2010/main" val="2024413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http://www.isealalliance.org/infographic/iseals-credibility-principles</a:t>
            </a:r>
          </a:p>
          <a:p>
            <a:r>
              <a:rPr lang="en-IN" dirty="0" smtClean="0"/>
              <a:t>https://www.greenbiz.com/article/case-sustainable-food-system-12-charts</a:t>
            </a:r>
            <a:endParaRPr lang="en-IN"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24</a:t>
            </a:fld>
            <a:endParaRPr lang="en-US" dirty="0"/>
          </a:p>
        </p:txBody>
      </p:sp>
    </p:spTree>
    <p:extLst>
      <p:ext uri="{BB962C8B-B14F-4D97-AF65-F5344CB8AC3E}">
        <p14:creationId xmlns:p14="http://schemas.microsoft.com/office/powerpoint/2010/main" val="539110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1C9BF7-7EA5-8345-98A5-D48D0EC71EE7}" type="slidenum">
              <a:rPr lang="en-US" smtClean="0"/>
              <a:pPr/>
              <a:t>25</a:t>
            </a:fld>
            <a:endParaRPr lang="en-US" dirty="0"/>
          </a:p>
        </p:txBody>
      </p:sp>
    </p:spTree>
    <p:extLst>
      <p:ext uri="{BB962C8B-B14F-4D97-AF65-F5344CB8AC3E}">
        <p14:creationId xmlns:p14="http://schemas.microsoft.com/office/powerpoint/2010/main" val="1988883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At the United Nations Sustainable Development Summit on 25</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September 2015, world leaders adopted the 2030 Agenda for Sustainable Development, which includes a set of 17 Sustainable Development Goals (SDGs), with 169 supporting targets to end poverty, fight inequality and injustice, and tackle climate change by 2030.  These are shown in figure 2.  Hotspots Analysis can be used to identify and prioritise actions for each of these goals at a product category / sector / city / nation or other level.  </a:t>
            </a:r>
          </a:p>
          <a:p>
            <a:endParaRPr lang="en-GB" dirty="0" smtClean="0"/>
          </a:p>
          <a:p>
            <a:r>
              <a:rPr lang="en-GB" dirty="0" smtClean="0"/>
              <a:t>For more information on</a:t>
            </a:r>
            <a:r>
              <a:rPr lang="en-GB" baseline="0" dirty="0" smtClean="0"/>
              <a:t> the UN Sustainable Development Goals please visit: http://www.un.org/sustainabledevelopment/sustainable-development-goals/ </a:t>
            </a:r>
            <a:endParaRPr lang="en-GB"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26</a:t>
            </a:fld>
            <a:endParaRPr lang="en-US" dirty="0"/>
          </a:p>
        </p:txBody>
      </p:sp>
    </p:spTree>
    <p:extLst>
      <p:ext uri="{BB962C8B-B14F-4D97-AF65-F5344CB8AC3E}">
        <p14:creationId xmlns:p14="http://schemas.microsoft.com/office/powerpoint/2010/main" val="4032278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N" sz="1200" b="1" dirty="0" smtClean="0">
                <a:latin typeface="+mn-lt"/>
              </a:rPr>
              <a:t>*About the 10YFP CI-SCP Guidelines for Providing Product Sustainability Information</a:t>
            </a:r>
            <a:endParaRPr lang="en-IN" sz="1200" dirty="0" smtClean="0">
              <a:latin typeface="+mn-lt"/>
            </a:endParaRPr>
          </a:p>
          <a:p>
            <a:pPr marL="0" indent="0">
              <a:buNone/>
            </a:pPr>
            <a:endParaRPr lang="en-IN" sz="1200" dirty="0" smtClean="0">
              <a:latin typeface="+mn-lt"/>
            </a:endParaRPr>
          </a:p>
          <a:p>
            <a:pPr marL="0" indent="0">
              <a:buNone/>
            </a:pPr>
            <a:r>
              <a:rPr lang="en-IN" sz="1200" dirty="0" smtClean="0">
                <a:latin typeface="+mn-lt"/>
              </a:rPr>
              <a:t>http://www.scpclearinghouse.org/consumer-information-scp</a:t>
            </a:r>
          </a:p>
          <a:p>
            <a:pPr marL="0" indent="0">
              <a:buNone/>
            </a:pPr>
            <a:endParaRPr lang="en-IN" sz="1200" dirty="0" smtClean="0">
              <a:latin typeface="+mn-lt"/>
            </a:endParaRPr>
          </a:p>
          <a:p>
            <a:r>
              <a:rPr lang="en-IN" sz="1200" dirty="0" smtClean="0">
                <a:latin typeface="+mn-lt"/>
              </a:rPr>
              <a:t>Using a global multi-stakeholder approach, the 10YFP Consumer Information for Sustainable Consumption and Production Programme (CI-SCP) </a:t>
            </a:r>
            <a:r>
              <a:rPr lang="en-IN" sz="1200" b="0" i="0" dirty="0" smtClean="0">
                <a:solidFill>
                  <a:schemeClr val="accent1"/>
                </a:solidFill>
                <a:latin typeface="+mn-lt"/>
              </a:rPr>
              <a:t>developed</a:t>
            </a:r>
            <a:r>
              <a:rPr lang="en-IN" sz="1200" b="1" i="1" dirty="0" smtClean="0">
                <a:solidFill>
                  <a:schemeClr val="accent1"/>
                </a:solidFill>
                <a:latin typeface="+mn-lt"/>
              </a:rPr>
              <a:t> international guidance for the provision of reliable sustainability information and communications on products - to enhance consumer awareness, ease the uptake of more sustainable choices during the purchase, use/re-use, disposal and recycling of consumer products</a:t>
            </a:r>
            <a:r>
              <a:rPr lang="en-IN" sz="1200" dirty="0" smtClean="0">
                <a:solidFill>
                  <a:schemeClr val="accent1"/>
                </a:solidFill>
                <a:latin typeface="+mn-lt"/>
              </a:rPr>
              <a:t>. </a:t>
            </a:r>
            <a:r>
              <a:rPr lang="en-IN" sz="1200" kern="1200" dirty="0" smtClean="0">
                <a:solidFill>
                  <a:schemeClr val="tx1"/>
                </a:solidFill>
                <a:effectLst/>
                <a:latin typeface="+mn-lt"/>
                <a:ea typeface="+mn-ea"/>
                <a:cs typeface="+mn-cs"/>
              </a:rPr>
              <a:t>By guiding and encouraging information providers to communicate reliably, the Guidelines for providing product sustainability information aim to address the underlying causes of information overload, consumer confusion and a lack of credibility, that has often led to mistrust amongst consumers, who are becoming increasingly aware of ‘greenwash’ and dishonest or misleading product claims. The</a:t>
            </a:r>
            <a:r>
              <a:rPr lang="en-IN" sz="1200" kern="1200" baseline="0" dirty="0" smtClean="0">
                <a:solidFill>
                  <a:schemeClr val="tx1"/>
                </a:solidFill>
                <a:effectLst/>
                <a:latin typeface="+mn-lt"/>
                <a:ea typeface="+mn-ea"/>
                <a:cs typeface="+mn-cs"/>
              </a:rPr>
              <a:t> 10YFP CI-SCP</a:t>
            </a:r>
            <a:r>
              <a:rPr lang="en-IN" sz="1200" kern="1200" dirty="0" smtClean="0">
                <a:solidFill>
                  <a:schemeClr val="tx1"/>
                </a:solidFill>
                <a:effectLst/>
                <a:latin typeface="+mn-lt"/>
                <a:ea typeface="+mn-ea"/>
                <a:cs typeface="+mn-cs"/>
              </a:rPr>
              <a:t> Guidelines for providing product sustainability information ultimately aim to create a level playing field for – and encourage companies to provide reliable sustainability information to consumers on their goods and services. </a:t>
            </a:r>
            <a:endParaRPr lang="en-US"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The Guidelines include a comprehensive set of high-level principles for users to follow, from fundamental to aspirational, and guidance on how to apply them. The Guidelines aim to be useful to developed and developing countries alike and implementable for companies of all sizes operating in different markets.</a:t>
            </a:r>
          </a:p>
          <a:p>
            <a:endParaRPr lang="en-IN" sz="1200" kern="1200" dirty="0" smtClean="0">
              <a:solidFill>
                <a:schemeClr val="tx1"/>
              </a:solidFill>
              <a:effectLst/>
              <a:latin typeface="+mn-lt"/>
              <a:ea typeface="+mn-ea"/>
              <a:cs typeface="+mn-cs"/>
            </a:endParaRPr>
          </a:p>
          <a:p>
            <a:endParaRPr lang="en-IN" sz="1200" b="1" kern="1200" dirty="0" smtClean="0">
              <a:solidFill>
                <a:schemeClr val="tx1"/>
              </a:solidFill>
              <a:effectLst/>
              <a:latin typeface="+mn-lt"/>
              <a:ea typeface="+mn-ea"/>
              <a:cs typeface="+mn-cs"/>
            </a:endParaRPr>
          </a:p>
          <a:p>
            <a:r>
              <a:rPr lang="en-IN" sz="1200" b="1" kern="1200" dirty="0" smtClean="0">
                <a:solidFill>
                  <a:schemeClr val="tx1"/>
                </a:solidFill>
                <a:effectLst/>
                <a:latin typeface="+mn-lt"/>
                <a:ea typeface="+mn-ea"/>
                <a:cs typeface="+mn-cs"/>
              </a:rPr>
              <a:t>* About </a:t>
            </a:r>
            <a:r>
              <a:rPr lang="en-IN" sz="1200" b="1" i="1" kern="1200" dirty="0" smtClean="0">
                <a:solidFill>
                  <a:schemeClr val="tx1"/>
                </a:solidFill>
                <a:effectLst/>
                <a:latin typeface="+mn-lt"/>
                <a:ea typeface="+mn-ea"/>
                <a:cs typeface="+mn-cs"/>
              </a:rPr>
              <a:t>Communicating hotspots: The effective use of sustainability information to drive action and improve performance</a:t>
            </a:r>
            <a:r>
              <a:rPr lang="en-IN" sz="1200" i="1" kern="1200" dirty="0" smtClean="0">
                <a:solidFill>
                  <a:schemeClr val="tx1"/>
                </a:solidFill>
                <a:effectLst/>
                <a:latin typeface="+mn-lt"/>
                <a:ea typeface="+mn-ea"/>
                <a:cs typeface="+mn-cs"/>
              </a:rPr>
              <a:t> </a:t>
            </a:r>
            <a:r>
              <a:rPr lang="en-IN" sz="1200" b="1" i="1" kern="1200" dirty="0" smtClean="0">
                <a:solidFill>
                  <a:schemeClr val="tx1"/>
                </a:solidFill>
                <a:effectLst/>
                <a:latin typeface="+mn-lt"/>
                <a:ea typeface="+mn-ea"/>
                <a:cs typeface="+mn-cs"/>
              </a:rPr>
              <a:t>Guidance</a:t>
            </a:r>
            <a:r>
              <a:rPr lang="en-IN" sz="1200" kern="1200" dirty="0" smtClean="0">
                <a:solidFill>
                  <a:schemeClr val="tx1"/>
                </a:solidFill>
                <a:effectLst/>
                <a:latin typeface="+mn-lt"/>
                <a:ea typeface="+mn-ea"/>
                <a:cs typeface="+mn-cs"/>
              </a:rPr>
              <a:t>: The Hotspots Analysis Communications Guidance is meant to be used in tandem with the hotspots analysis methodological framework developed as part the second phase of the UNEP/SETAC Life Cycle Initiative Flagship Project 3a - ‘Hotspots Analysis and Sustainability Information’ and which contributes to the work plan of the Consumer Information Programme of the 10 Year Framework of Programmes on Sustainable Consumption and Production (10YFP). The hotspots analysis communication guidance has been specifically developed to provide guidance to those wishing to responsibly use the findings and sustainability information derived from hotspots analysis studies. It includes mandatory and optional principles to support the effective communication and visualisation of hotspots analysis results, with the primary aim of enabling action by decision-makers and others based on the potential solutions identified to address priority hotspots. It also provides best practice examples, helps users to identify their target audience(s); and includes information on how to validate the use of findings, the most appropriate communications channels and the impact of any communications made.  </a:t>
            </a:r>
            <a:endParaRPr lang="en-GB" sz="1200" kern="1200" dirty="0" smtClean="0">
              <a:solidFill>
                <a:schemeClr val="tx1"/>
              </a:solidFill>
              <a:effectLst/>
              <a:latin typeface="+mn-lt"/>
              <a:ea typeface="+mn-ea"/>
              <a:cs typeface="+mn-cs"/>
            </a:endParaRPr>
          </a:p>
          <a:p>
            <a:endParaRPr lang="en-IN"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1C9BF7-7EA5-8345-98A5-D48D0EC71EE7}" type="slidenum">
              <a:rPr lang="en-US" smtClean="0"/>
              <a:pPr/>
              <a:t>27</a:t>
            </a:fld>
            <a:endParaRPr lang="en-US" dirty="0"/>
          </a:p>
        </p:txBody>
      </p:sp>
    </p:spTree>
    <p:extLst>
      <p:ext uri="{BB962C8B-B14F-4D97-AF65-F5344CB8AC3E}">
        <p14:creationId xmlns:p14="http://schemas.microsoft.com/office/powerpoint/2010/main" val="4065139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1C9BF7-7EA5-8345-98A5-D48D0EC71EE7}" type="slidenum">
              <a:rPr lang="en-US" smtClean="0"/>
              <a:pPr/>
              <a:t>28</a:t>
            </a:fld>
            <a:endParaRPr lang="en-US" dirty="0"/>
          </a:p>
        </p:txBody>
      </p:sp>
    </p:spTree>
    <p:extLst>
      <p:ext uri="{BB962C8B-B14F-4D97-AF65-F5344CB8AC3E}">
        <p14:creationId xmlns:p14="http://schemas.microsoft.com/office/powerpoint/2010/main" val="3077060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1C9BF7-7EA5-8345-98A5-D48D0EC71EE7}" type="slidenum">
              <a:rPr lang="en-US" smtClean="0"/>
              <a:pPr/>
              <a:t>29</a:t>
            </a:fld>
            <a:endParaRPr lang="en-US" dirty="0"/>
          </a:p>
        </p:txBody>
      </p:sp>
    </p:spTree>
    <p:extLst>
      <p:ext uri="{BB962C8B-B14F-4D97-AF65-F5344CB8AC3E}">
        <p14:creationId xmlns:p14="http://schemas.microsoft.com/office/powerpoint/2010/main" val="177287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kern="1200" dirty="0" smtClean="0">
                <a:solidFill>
                  <a:schemeClr val="tx1"/>
                </a:solidFill>
                <a:effectLst/>
                <a:latin typeface="+mn-lt"/>
                <a:ea typeface="+mn-ea"/>
                <a:cs typeface="+mn-cs"/>
              </a:rPr>
              <a:t>Rationale behind </a:t>
            </a:r>
            <a:r>
              <a:rPr lang="en-IN" sz="1200" b="1" i="1" kern="1200" dirty="0" smtClean="0">
                <a:solidFill>
                  <a:schemeClr val="tx1"/>
                </a:solidFill>
                <a:effectLst/>
                <a:latin typeface="+mn-lt"/>
                <a:ea typeface="+mn-ea"/>
                <a:cs typeface="+mn-cs"/>
              </a:rPr>
              <a:t>Communicating hotspots: The effective use of sustainability information to drive action and improve performance Guidance </a:t>
            </a:r>
            <a:r>
              <a:rPr lang="en-IN" sz="1200" b="1" kern="1200" dirty="0" smtClean="0">
                <a:solidFill>
                  <a:schemeClr val="tx1"/>
                </a:solidFill>
                <a:effectLst/>
                <a:latin typeface="+mn-lt"/>
                <a:ea typeface="+mn-ea"/>
                <a:cs typeface="+mn-cs"/>
              </a:rPr>
              <a:t>and alignment with the </a:t>
            </a:r>
            <a:r>
              <a:rPr lang="en-IN" sz="1200" b="1" i="1" kern="1200" dirty="0" smtClean="0">
                <a:solidFill>
                  <a:schemeClr val="tx1"/>
                </a:solidFill>
                <a:effectLst/>
                <a:latin typeface="+mn-lt"/>
                <a:ea typeface="+mn-ea"/>
                <a:cs typeface="+mn-cs"/>
              </a:rPr>
              <a:t>Guidelines for Providing Product Sustainability Information</a:t>
            </a:r>
          </a:p>
          <a:p>
            <a:endParaRPr lang="en-IN" sz="1200" b="1" kern="1200" dirty="0" smtClean="0">
              <a:solidFill>
                <a:schemeClr val="tx1"/>
              </a:solidFill>
              <a:effectLst/>
              <a:latin typeface="+mn-lt"/>
              <a:ea typeface="+mn-ea"/>
              <a:cs typeface="+mn-cs"/>
            </a:endParaRPr>
          </a:p>
          <a:p>
            <a:r>
              <a:rPr lang="en-IN" sz="1200" b="1" kern="1200" dirty="0" smtClean="0">
                <a:solidFill>
                  <a:schemeClr val="tx1"/>
                </a:solidFill>
                <a:effectLst/>
                <a:latin typeface="+mn-lt"/>
                <a:ea typeface="+mn-ea"/>
                <a:cs typeface="+mn-cs"/>
              </a:rPr>
              <a:t>The “What-Why-Who-How” </a:t>
            </a:r>
            <a:r>
              <a:rPr lang="en-IN" sz="1200" b="1" i="1" kern="1200" dirty="0" smtClean="0">
                <a:solidFill>
                  <a:schemeClr val="tx1"/>
                </a:solidFill>
                <a:effectLst/>
                <a:latin typeface="+mn-lt"/>
                <a:ea typeface="+mn-ea"/>
                <a:cs typeface="+mn-cs"/>
              </a:rPr>
              <a:t>of Communicating hotspots: The effective use of sustainability information to drive action and improve performance Guidance. </a:t>
            </a:r>
            <a:endParaRPr lang="en-GB" sz="1200" i="1" kern="1200" dirty="0" smtClean="0">
              <a:solidFill>
                <a:schemeClr val="tx1"/>
              </a:solidFill>
              <a:effectLst/>
              <a:latin typeface="+mn-lt"/>
              <a:ea typeface="+mn-ea"/>
              <a:cs typeface="+mn-cs"/>
            </a:endParaRPr>
          </a:p>
          <a:p>
            <a:endParaRPr lang="en-IN" sz="1200" b="1" kern="1200" dirty="0" smtClean="0">
              <a:solidFill>
                <a:schemeClr val="tx1"/>
              </a:solidFill>
              <a:effectLst/>
              <a:latin typeface="+mn-lt"/>
              <a:ea typeface="+mn-ea"/>
              <a:cs typeface="+mn-cs"/>
            </a:endParaRPr>
          </a:p>
          <a:p>
            <a:r>
              <a:rPr lang="en-IN" sz="1200" b="1" kern="1200" dirty="0" smtClean="0">
                <a:solidFill>
                  <a:schemeClr val="tx1"/>
                </a:solidFill>
                <a:effectLst/>
                <a:latin typeface="+mn-lt"/>
                <a:ea typeface="+mn-ea"/>
                <a:cs typeface="+mn-cs"/>
              </a:rPr>
              <a:t>What is </a:t>
            </a:r>
            <a:r>
              <a:rPr lang="en-IN" sz="1200" b="1" i="1" kern="1200" dirty="0" smtClean="0">
                <a:solidFill>
                  <a:schemeClr val="tx1"/>
                </a:solidFill>
                <a:effectLst/>
                <a:latin typeface="+mn-lt"/>
                <a:ea typeface="+mn-ea"/>
                <a:cs typeface="+mn-cs"/>
              </a:rPr>
              <a:t>Communicating hotspots: The effective use of sustainability information to drive action and improve performance</a:t>
            </a:r>
            <a:r>
              <a:rPr lang="en-IN" sz="1200" i="1" kern="1200" dirty="0" smtClean="0">
                <a:solidFill>
                  <a:schemeClr val="tx1"/>
                </a:solidFill>
                <a:effectLst/>
                <a:latin typeface="+mn-lt"/>
                <a:ea typeface="+mn-ea"/>
                <a:cs typeface="+mn-cs"/>
              </a:rPr>
              <a:t> </a:t>
            </a:r>
            <a:r>
              <a:rPr lang="en-IN" sz="1200" b="1" i="1" kern="1200" dirty="0" smtClean="0">
                <a:solidFill>
                  <a:schemeClr val="tx1"/>
                </a:solidFill>
                <a:effectLst/>
                <a:latin typeface="+mn-lt"/>
                <a:ea typeface="+mn-ea"/>
                <a:cs typeface="+mn-cs"/>
              </a:rPr>
              <a:t>Guidance?</a:t>
            </a:r>
            <a:endParaRPr lang="en-GB" sz="1200" i="1"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The hotspots analysis communication guidance is meant to be used to inform the appropriate use and communication of sustainability information derived from a hotspots analysis study. It should be used in tandem with the hotspots analysis methodological framework developed through the UNEP/SETAC Life Cycle Initiative Flagship Project 3a - ‘Hotspots Analysis and Sustainability Information’, and, in particular, Step 7 of the framework, that involves presenting and communicating the shortlisted hotspots to a wider audience. The guidance helps to ensure that the results from hotspots analysis are used to support informed decision-making and to drive action across the different stakeholders that are best placed to take action, recognising that their information needs and technical knowledge may vary considerably. This communication guidance includes the principles (required and recommended) for effective action to take place, supported by best practice examples, context and specific principles for visualising the results of hotspots studies, based on current practitioner expertise. </a:t>
            </a:r>
            <a:endParaRPr lang="en-GB" sz="1200" kern="1200" dirty="0" smtClean="0">
              <a:solidFill>
                <a:schemeClr val="tx1"/>
              </a:solidFill>
              <a:effectLst/>
              <a:latin typeface="+mn-lt"/>
              <a:ea typeface="+mn-ea"/>
              <a:cs typeface="+mn-cs"/>
            </a:endParaRPr>
          </a:p>
          <a:p>
            <a:endParaRPr lang="en-IN" sz="1200" b="1" kern="1200" dirty="0" smtClean="0">
              <a:solidFill>
                <a:schemeClr val="tx1"/>
              </a:solidFill>
              <a:effectLst/>
              <a:latin typeface="+mn-lt"/>
              <a:ea typeface="+mn-ea"/>
              <a:cs typeface="+mn-cs"/>
            </a:endParaRPr>
          </a:p>
          <a:p>
            <a:r>
              <a:rPr lang="en-IN" sz="1200" b="1" kern="1200" dirty="0" smtClean="0">
                <a:solidFill>
                  <a:schemeClr val="tx1"/>
                </a:solidFill>
                <a:effectLst/>
                <a:latin typeface="+mn-lt"/>
                <a:ea typeface="+mn-ea"/>
                <a:cs typeface="+mn-cs"/>
              </a:rPr>
              <a:t>Why have we produced the </a:t>
            </a:r>
            <a:r>
              <a:rPr lang="en-IN" sz="1200" b="1" i="1" kern="1200" dirty="0" smtClean="0">
                <a:solidFill>
                  <a:schemeClr val="tx1"/>
                </a:solidFill>
                <a:effectLst/>
                <a:latin typeface="+mn-lt"/>
                <a:ea typeface="+mn-ea"/>
                <a:cs typeface="+mn-cs"/>
              </a:rPr>
              <a:t>Communicating hotspots: The effective use of sustainability information to drive action and improve performance</a:t>
            </a:r>
            <a:r>
              <a:rPr lang="en-IN" sz="1200" i="1" kern="1200" dirty="0" smtClean="0">
                <a:solidFill>
                  <a:schemeClr val="tx1"/>
                </a:solidFill>
                <a:effectLst/>
                <a:latin typeface="+mn-lt"/>
                <a:ea typeface="+mn-ea"/>
                <a:cs typeface="+mn-cs"/>
              </a:rPr>
              <a:t> </a:t>
            </a:r>
            <a:r>
              <a:rPr lang="en-IN" sz="1200" b="1" i="1" kern="1200" dirty="0" smtClean="0">
                <a:solidFill>
                  <a:schemeClr val="tx1"/>
                </a:solidFill>
                <a:effectLst/>
                <a:latin typeface="+mn-lt"/>
                <a:ea typeface="+mn-ea"/>
                <a:cs typeface="+mn-cs"/>
              </a:rPr>
              <a:t>Guidance</a:t>
            </a:r>
            <a:r>
              <a:rPr lang="en-IN" sz="1200" b="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There is currently an absence of any communication guidance specifically focusing on the needs of those undertaking hotspots analysis studies and those stakeholders that they need to communicate with. As such, the purpose of this guidance is to ensure that the results of the hotspots analysis are used and communicated effectively and lead to the most efficient actions being taken by those best placed to take them, to reduce any impacts and maximise any benefits or opportunities identified during a study. Hotspots analysis is not just an impact and benefits quantification exercise – it is intended to provide actionable information to stakeholders. Therefore, the communication of results to those stakeholders able to take action is a critically important step in any hotspots analysis study. </a:t>
            </a:r>
            <a:endParaRPr lang="en-GB"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
            </a:r>
            <a:br>
              <a:rPr lang="en-IN" sz="1200" kern="1200" dirty="0" smtClean="0">
                <a:solidFill>
                  <a:schemeClr val="tx1"/>
                </a:solidFill>
                <a:effectLst/>
                <a:latin typeface="+mn-lt"/>
                <a:ea typeface="+mn-ea"/>
                <a:cs typeface="+mn-cs"/>
              </a:rPr>
            </a:br>
            <a:r>
              <a:rPr lang="en-IN" sz="1200" b="1" kern="1200" dirty="0" smtClean="0">
                <a:solidFill>
                  <a:schemeClr val="tx1"/>
                </a:solidFill>
                <a:effectLst/>
                <a:latin typeface="+mn-lt"/>
                <a:ea typeface="+mn-ea"/>
                <a:cs typeface="+mn-cs"/>
              </a:rPr>
              <a:t>Who is expected to use the </a:t>
            </a:r>
            <a:r>
              <a:rPr lang="en-IN" sz="1200" b="1" i="1" kern="1200" dirty="0" smtClean="0">
                <a:solidFill>
                  <a:schemeClr val="tx1"/>
                </a:solidFill>
                <a:effectLst/>
                <a:latin typeface="+mn-lt"/>
                <a:ea typeface="+mn-ea"/>
                <a:cs typeface="+mn-cs"/>
              </a:rPr>
              <a:t>Communicating hotspots: The effective use of sustainability information to drive action and improve performance Guidance</a:t>
            </a:r>
            <a:r>
              <a:rPr lang="en-IN" sz="1200" b="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The hotspots analysis communication guidance is expected to be used by practitioners using the UNEP/SETAC Life Cycle Initiative hotspots analysis methodological framework to drive change; and those wanting to commission a hotspots analysis study.  This would include hotspots analysis methodology developers, </a:t>
            </a:r>
            <a:r>
              <a:rPr lang="en-IN" sz="1200" kern="1200" dirty="0" err="1" smtClean="0">
                <a:solidFill>
                  <a:schemeClr val="tx1"/>
                </a:solidFill>
                <a:effectLst/>
                <a:latin typeface="+mn-lt"/>
                <a:ea typeface="+mn-ea"/>
                <a:cs typeface="+mn-cs"/>
              </a:rPr>
              <a:t>pratitioners</a:t>
            </a:r>
            <a:r>
              <a:rPr lang="en-IN" sz="1200" kern="1200" dirty="0" smtClean="0">
                <a:solidFill>
                  <a:schemeClr val="tx1"/>
                </a:solidFill>
                <a:effectLst/>
                <a:latin typeface="+mn-lt"/>
                <a:ea typeface="+mn-ea"/>
                <a:cs typeface="+mn-cs"/>
              </a:rPr>
              <a:t> and life cycle experts, sustainability officers, academics, policy developers, marketing professionals, civic societies, trade associations and sector representable bodies, government departments, and agencies, etc.</a:t>
            </a:r>
            <a:endParaRPr lang="en-GB"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IN" sz="1200" b="1" kern="1200" dirty="0" smtClean="0">
                <a:solidFill>
                  <a:schemeClr val="tx1"/>
                </a:solidFill>
                <a:effectLst/>
                <a:latin typeface="+mn-lt"/>
                <a:ea typeface="+mn-ea"/>
                <a:cs typeface="+mn-cs"/>
              </a:rPr>
              <a:t>How the </a:t>
            </a:r>
            <a:r>
              <a:rPr lang="en-IN" sz="1200" b="1" i="1" kern="1200" dirty="0" smtClean="0">
                <a:solidFill>
                  <a:schemeClr val="tx1"/>
                </a:solidFill>
                <a:effectLst/>
                <a:latin typeface="+mn-lt"/>
                <a:ea typeface="+mn-ea"/>
                <a:cs typeface="+mn-cs"/>
              </a:rPr>
              <a:t>Communicating hotspots: The effective use of sustainability information to drive action and improve performance Guidance </a:t>
            </a:r>
            <a:r>
              <a:rPr lang="en-IN" sz="1200" b="1" kern="1200" dirty="0" smtClean="0">
                <a:solidFill>
                  <a:schemeClr val="tx1"/>
                </a:solidFill>
                <a:effectLst/>
                <a:latin typeface="+mn-lt"/>
                <a:ea typeface="+mn-ea"/>
                <a:cs typeface="+mn-cs"/>
              </a:rPr>
              <a:t>fits with the hotspots analysis methodological framework?</a:t>
            </a:r>
            <a:r>
              <a:rPr lang="en-IN"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IN" sz="1200" kern="1200" dirty="0" smtClean="0">
                <a:solidFill>
                  <a:schemeClr val="tx1"/>
                </a:solidFill>
                <a:effectLst/>
                <a:latin typeface="+mn-lt"/>
                <a:ea typeface="+mn-ea"/>
                <a:cs typeface="+mn-cs"/>
              </a:rPr>
              <a:t>The eight steps contained within the UNEP/SETAC Life Cycle Initiative hotspots analysis methodological framework provide an iterative and flexible process, allowing for application at a number of scales / levels (e.g. sector-level or product category-level hotspots analysis), with the user able to define the goals and scope/boundary of their study; and be clear from the start on the volume and timing of stakeholder engagement and involvement. Each hotspots analysis study might be different; however, communication of the results from hotspots analysis to the target audience to enable action is an absolute requirement. For example, Step 7 of the hotspots analysis methodology framework describes the basic process that users need to go through to ensure the efficient and effective use and communication of study findings to a wider audience. This communication guidance supports a number of steps in the methodological framework, providing specific guidance on the principles to be followed and best practice examples of how and who to communicate with to ensure that action is taken. </a:t>
            </a:r>
            <a:endParaRPr lang="en-GB" sz="1200" kern="1200" dirty="0" smtClean="0">
              <a:solidFill>
                <a:schemeClr val="tx1"/>
              </a:solidFill>
              <a:effectLst/>
              <a:latin typeface="+mn-lt"/>
              <a:ea typeface="+mn-ea"/>
              <a:cs typeface="+mn-cs"/>
            </a:endParaRPr>
          </a:p>
          <a:p>
            <a:endParaRPr lang="en-IN"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3</a:t>
            </a:fld>
            <a:endParaRPr lang="en-US" dirty="0"/>
          </a:p>
        </p:txBody>
      </p:sp>
    </p:spTree>
    <p:extLst>
      <p:ext uri="{BB962C8B-B14F-4D97-AF65-F5344CB8AC3E}">
        <p14:creationId xmlns:p14="http://schemas.microsoft.com/office/powerpoint/2010/main" val="759286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30</a:t>
            </a:fld>
            <a:endParaRPr lang="en-US" dirty="0"/>
          </a:p>
        </p:txBody>
      </p:sp>
    </p:spTree>
    <p:extLst>
      <p:ext uri="{BB962C8B-B14F-4D97-AF65-F5344CB8AC3E}">
        <p14:creationId xmlns:p14="http://schemas.microsoft.com/office/powerpoint/2010/main" val="161050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t>
            </a:r>
            <a:r>
              <a:rPr lang="en-GB" baseline="0" dirty="0" smtClean="0"/>
              <a:t>he “Hotspots analysis methodological guidance development report” Phase 1 and Phase 2 can be downloaded from http://www.wrap.org.uk/content/principles-and-practices-hotspot-analysis  </a:t>
            </a:r>
            <a:endParaRPr lang="en-GB"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4</a:t>
            </a:fld>
            <a:endParaRPr lang="en-US" dirty="0"/>
          </a:p>
        </p:txBody>
      </p:sp>
    </p:spTree>
    <p:extLst>
      <p:ext uri="{BB962C8B-B14F-4D97-AF65-F5344CB8AC3E}">
        <p14:creationId xmlns:p14="http://schemas.microsoft.com/office/powerpoint/2010/main" val="3715782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1C9BF7-7EA5-8345-98A5-D48D0EC71EE7}" type="slidenum">
              <a:rPr lang="en-US" smtClean="0"/>
              <a:pPr/>
              <a:t>5</a:t>
            </a:fld>
            <a:endParaRPr lang="en-US" dirty="0"/>
          </a:p>
        </p:txBody>
      </p:sp>
    </p:spTree>
    <p:extLst>
      <p:ext uri="{BB962C8B-B14F-4D97-AF65-F5344CB8AC3E}">
        <p14:creationId xmlns:p14="http://schemas.microsoft.com/office/powerpoint/2010/main" val="346776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6</a:t>
            </a:fld>
            <a:endParaRPr lang="en-US" dirty="0"/>
          </a:p>
        </p:txBody>
      </p:sp>
    </p:spTree>
    <p:extLst>
      <p:ext uri="{BB962C8B-B14F-4D97-AF65-F5344CB8AC3E}">
        <p14:creationId xmlns:p14="http://schemas.microsoft.com/office/powerpoint/2010/main" val="421675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t>
            </a:r>
          </a:p>
          <a:p>
            <a:endParaRPr lang="en-US" dirty="0" smtClean="0"/>
          </a:p>
          <a:p>
            <a:pPr marL="171450" indent="-171450">
              <a:buFont typeface="Arial"/>
              <a:buChar char="•"/>
            </a:pPr>
            <a:r>
              <a:rPr lang="en-US" dirty="0" smtClean="0"/>
              <a:t>First two examples from WRAP’s Product Sustainability Forum (PSF) in the UK: </a:t>
            </a:r>
          </a:p>
          <a:p>
            <a:pPr marL="628650" lvl="1" indent="-171450">
              <a:buFont typeface="Arial"/>
              <a:buChar char="•"/>
            </a:pPr>
            <a:r>
              <a:rPr lang="en-US" dirty="0" smtClean="0"/>
              <a:t>Top left</a:t>
            </a:r>
            <a:r>
              <a:rPr lang="en-US" baseline="0" dirty="0" smtClean="0"/>
              <a:t> is </a:t>
            </a:r>
            <a:r>
              <a:rPr lang="en-US" dirty="0" smtClean="0"/>
              <a:t>a screen shot</a:t>
            </a:r>
            <a:r>
              <a:rPr lang="en-US" baseline="0" dirty="0" smtClean="0"/>
              <a:t> </a:t>
            </a:r>
            <a:r>
              <a:rPr lang="en-US" dirty="0" smtClean="0"/>
              <a:t>from the PSF Knowledge Base showing the environmental sustainability</a:t>
            </a:r>
            <a:r>
              <a:rPr lang="en-US" baseline="0" dirty="0" smtClean="0"/>
              <a:t> hotspots associated with the UK grocery products market, presented in the form of a heat map</a:t>
            </a:r>
            <a:r>
              <a:rPr lang="en-US" dirty="0" smtClean="0"/>
              <a:t>. </a:t>
            </a:r>
          </a:p>
          <a:p>
            <a:pPr marL="628650" lvl="1" indent="-171450">
              <a:buFont typeface="Arial"/>
              <a:buChar char="•"/>
            </a:pPr>
            <a:r>
              <a:rPr lang="en-US" dirty="0" smtClean="0"/>
              <a:t>Top middle image on Pathfinder projects undertaken to tackle some of the hotspots identified by the PSF, including whole chain resource efficiency</a:t>
            </a:r>
            <a:r>
              <a:rPr lang="en-US" baseline="0" dirty="0" smtClean="0"/>
              <a:t> </a:t>
            </a:r>
            <a:r>
              <a:rPr lang="en-US" dirty="0" smtClean="0"/>
              <a:t>projects to tackle hotspots</a:t>
            </a:r>
            <a:r>
              <a:rPr lang="en-US" baseline="0" dirty="0" smtClean="0"/>
              <a:t> in the fresh produce, meat, fish and dairy value chains; and sustainable product design Pathfinders to ‘design out’ impacts from the start and ‘design in’ sustainability thinking and issues into retailer’s and brand-owner’s new product development processes and practices. </a:t>
            </a:r>
          </a:p>
          <a:p>
            <a:pPr marL="628650" lvl="1" indent="-171450">
              <a:buFont typeface="Arial"/>
              <a:buChar char="•"/>
            </a:pPr>
            <a:r>
              <a:rPr lang="en-US" dirty="0" smtClean="0"/>
              <a:t>For more information go to WRAP website – www.wrap.org.uk/psf</a:t>
            </a:r>
          </a:p>
          <a:p>
            <a:endParaRPr lang="en-US" dirty="0" smtClean="0"/>
          </a:p>
          <a:p>
            <a:pPr marL="171450" indent="-171450">
              <a:buFont typeface="Arial"/>
              <a:buChar char="•"/>
            </a:pPr>
            <a:r>
              <a:rPr lang="en-US" dirty="0" smtClean="0"/>
              <a:t>Top</a:t>
            </a:r>
            <a:r>
              <a:rPr lang="en-US" baseline="0" dirty="0" smtClean="0"/>
              <a:t> right image is from work by </a:t>
            </a:r>
            <a:r>
              <a:rPr lang="en-US" dirty="0" smtClean="0"/>
              <a:t>Tesco</a:t>
            </a:r>
            <a:r>
              <a:rPr lang="en-US" baseline="0" dirty="0" smtClean="0"/>
              <a:t> (international retailer) and its value chain</a:t>
            </a:r>
            <a:r>
              <a:rPr lang="en-US" dirty="0" smtClean="0"/>
              <a:t> – (see Tesco and Society Report 2015) – using hotspots analysis to identify,</a:t>
            </a:r>
            <a:r>
              <a:rPr lang="en-US" baseline="0" dirty="0" smtClean="0"/>
              <a:t> reduce and </a:t>
            </a:r>
            <a:r>
              <a:rPr lang="en-US" dirty="0" smtClean="0"/>
              <a:t>track food loss and waste in its global food supply chain.</a:t>
            </a:r>
          </a:p>
          <a:p>
            <a:pPr marL="171450" indent="-171450">
              <a:buFont typeface="Arial"/>
              <a:buChar char="•"/>
            </a:pPr>
            <a:r>
              <a:rPr lang="en-US" dirty="0" smtClean="0"/>
              <a:t>Bottom left example is from work undertaken by thinkstep with the</a:t>
            </a:r>
            <a:r>
              <a:rPr lang="en-US" baseline="0" dirty="0" smtClean="0"/>
              <a:t> domestic appliances sector in the USA to identify the sustainability hotspots associated with a range of electrical product groups as a precursor to developing sustainability standards and indexes.</a:t>
            </a:r>
          </a:p>
          <a:p>
            <a:pPr marL="171450" indent="-171450">
              <a:buFont typeface="Arial"/>
              <a:buChar char="•"/>
            </a:pPr>
            <a:r>
              <a:rPr lang="en-US" baseline="0" dirty="0" smtClean="0"/>
              <a:t>Bottom right image of thousands of glasshouses producing fresh produce for the international market in Almeria, Spain – to illustrate work being undertaken by the </a:t>
            </a:r>
            <a:r>
              <a:rPr lang="en-US" dirty="0" smtClean="0"/>
              <a:t>Water</a:t>
            </a:r>
            <a:r>
              <a:rPr lang="en-US" baseline="0" dirty="0" smtClean="0"/>
              <a:t> Footprint Network using hotspots analysis to identify the root causes of - and react to - permanent and seasonal water scarcity risks in major river catchments.</a:t>
            </a:r>
          </a:p>
          <a:p>
            <a:pPr marL="171450" indent="-171450">
              <a:buFont typeface="Arial"/>
              <a:buChar char="•"/>
            </a:pPr>
            <a:r>
              <a:rPr lang="en-US" baseline="0" dirty="0" smtClean="0"/>
              <a:t>All of these examples highlight the power of hotspots analysis to bring together people and organisations facing the same challenges to take collaborative action to identify and then address the hotspots that they identify by working together.</a:t>
            </a:r>
            <a:endParaRPr lang="en-US"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7</a:t>
            </a:fld>
            <a:endParaRPr lang="en-US" dirty="0"/>
          </a:p>
        </p:txBody>
      </p:sp>
    </p:spTree>
    <p:extLst>
      <p:ext uri="{BB962C8B-B14F-4D97-AF65-F5344CB8AC3E}">
        <p14:creationId xmlns:p14="http://schemas.microsoft.com/office/powerpoint/2010/main" val="3515575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1C9BF7-7EA5-8345-98A5-D48D0EC71EE7}" type="slidenum">
              <a:rPr lang="en-US" smtClean="0"/>
              <a:pPr/>
              <a:t>8</a:t>
            </a:fld>
            <a:endParaRPr lang="en-US" dirty="0"/>
          </a:p>
        </p:txBody>
      </p:sp>
    </p:spTree>
    <p:extLst>
      <p:ext uri="{BB962C8B-B14F-4D97-AF65-F5344CB8AC3E}">
        <p14:creationId xmlns:p14="http://schemas.microsoft.com/office/powerpoint/2010/main" val="4004484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A1C9BF7-7EA5-8345-98A5-D48D0EC71EE7}" type="slidenum">
              <a:rPr lang="en-US" smtClean="0"/>
              <a:pPr/>
              <a:t>9</a:t>
            </a:fld>
            <a:endParaRPr lang="en-US" dirty="0"/>
          </a:p>
        </p:txBody>
      </p:sp>
    </p:spTree>
    <p:extLst>
      <p:ext uri="{BB962C8B-B14F-4D97-AF65-F5344CB8AC3E}">
        <p14:creationId xmlns:p14="http://schemas.microsoft.com/office/powerpoint/2010/main" val="861437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Helvetica"/>
                <a:cs typeface="Helvetic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0" name="AutoShape 5"/>
          <p:cNvSpPr>
            <a:spLocks/>
          </p:cNvSpPr>
          <p:nvPr userDrawn="1"/>
        </p:nvSpPr>
        <p:spPr bwMode="auto">
          <a:xfrm>
            <a:off x="4503936" y="571668"/>
            <a:ext cx="4431654" cy="143002"/>
          </a:xfrm>
          <a:prstGeom prst="roundRect">
            <a:avLst>
              <a:gd name="adj" fmla="val 50000"/>
            </a:avLst>
          </a:prstGeom>
          <a:solidFill>
            <a:srgbClr val="C01021"/>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pic>
        <p:nvPicPr>
          <p:cNvPr id="21" name="Picture 20" descr="lci horizonta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704" y="222626"/>
            <a:ext cx="3672408" cy="793102"/>
          </a:xfrm>
          <a:prstGeom prst="rect">
            <a:avLst/>
          </a:prstGeom>
        </p:spPr>
      </p:pic>
      <p:sp>
        <p:nvSpPr>
          <p:cNvPr id="23" name="AutoShape 5"/>
          <p:cNvSpPr>
            <a:spLocks/>
          </p:cNvSpPr>
          <p:nvPr userDrawn="1"/>
        </p:nvSpPr>
        <p:spPr bwMode="auto">
          <a:xfrm>
            <a:off x="167832" y="570654"/>
            <a:ext cx="347292" cy="144016"/>
          </a:xfrm>
          <a:prstGeom prst="roundRect">
            <a:avLst>
              <a:gd name="adj" fmla="val 50000"/>
            </a:avLst>
          </a:prstGeom>
          <a:solidFill>
            <a:srgbClr val="C01021"/>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0" name="AutoShape 5"/>
          <p:cNvSpPr>
            <a:spLocks/>
          </p:cNvSpPr>
          <p:nvPr userDrawn="1"/>
        </p:nvSpPr>
        <p:spPr bwMode="auto">
          <a:xfrm>
            <a:off x="167832" y="17341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1" name="AutoShape 5"/>
          <p:cNvSpPr>
            <a:spLocks/>
          </p:cNvSpPr>
          <p:nvPr userDrawn="1"/>
        </p:nvSpPr>
        <p:spPr bwMode="auto">
          <a:xfrm>
            <a:off x="167832" y="2903232"/>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42" name="AutoShape 5"/>
          <p:cNvSpPr>
            <a:spLocks/>
          </p:cNvSpPr>
          <p:nvPr userDrawn="1"/>
        </p:nvSpPr>
        <p:spPr bwMode="auto">
          <a:xfrm>
            <a:off x="167832" y="3487795"/>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3" name="AutoShape 5"/>
          <p:cNvSpPr>
            <a:spLocks/>
          </p:cNvSpPr>
          <p:nvPr userDrawn="1"/>
        </p:nvSpPr>
        <p:spPr bwMode="auto">
          <a:xfrm>
            <a:off x="167832" y="407235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4" name="AutoShape 5"/>
          <p:cNvSpPr>
            <a:spLocks/>
          </p:cNvSpPr>
          <p:nvPr userDrawn="1"/>
        </p:nvSpPr>
        <p:spPr bwMode="auto">
          <a:xfrm>
            <a:off x="167832" y="4656921"/>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5" name="AutoShape 5"/>
          <p:cNvSpPr>
            <a:spLocks/>
          </p:cNvSpPr>
          <p:nvPr userDrawn="1"/>
        </p:nvSpPr>
        <p:spPr bwMode="auto">
          <a:xfrm>
            <a:off x="167832" y="5241484"/>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6" name="AutoShape 5"/>
          <p:cNvSpPr>
            <a:spLocks/>
          </p:cNvSpPr>
          <p:nvPr userDrawn="1"/>
        </p:nvSpPr>
        <p:spPr bwMode="auto">
          <a:xfrm>
            <a:off x="167832" y="5826047"/>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7" name="AutoShape 5"/>
          <p:cNvSpPr>
            <a:spLocks/>
          </p:cNvSpPr>
          <p:nvPr userDrawn="1"/>
        </p:nvSpPr>
        <p:spPr bwMode="auto">
          <a:xfrm>
            <a:off x="167832"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pic>
        <p:nvPicPr>
          <p:cNvPr id="48" name="Picture 32" descr="lci horizontal.ai"/>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50935" y="6273217"/>
            <a:ext cx="1662050" cy="428794"/>
          </a:xfrm>
          <a:prstGeom prst="rect">
            <a:avLst/>
          </a:prstGeom>
        </p:spPr>
      </p:pic>
      <p:sp>
        <p:nvSpPr>
          <p:cNvPr id="49" name="AutoShape 5"/>
          <p:cNvSpPr>
            <a:spLocks/>
          </p:cNvSpPr>
          <p:nvPr userDrawn="1"/>
        </p:nvSpPr>
        <p:spPr bwMode="auto">
          <a:xfrm>
            <a:off x="167832" y="231866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50" name="AutoShape 5"/>
          <p:cNvSpPr>
            <a:spLocks/>
          </p:cNvSpPr>
          <p:nvPr userDrawn="1"/>
        </p:nvSpPr>
        <p:spPr bwMode="auto">
          <a:xfrm>
            <a:off x="2427536" y="6410606"/>
            <a:ext cx="6508054"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52" name="AutoShape 5"/>
          <p:cNvSpPr>
            <a:spLocks/>
          </p:cNvSpPr>
          <p:nvPr userDrawn="1"/>
        </p:nvSpPr>
        <p:spPr bwMode="auto">
          <a:xfrm>
            <a:off x="167832" y="117136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pic>
        <p:nvPicPr>
          <p:cNvPr id="24" name="Picture 23"/>
          <p:cNvPicPr>
            <a:picLocks noChangeAspect="1"/>
          </p:cNvPicPr>
          <p:nvPr userDrawn="1"/>
        </p:nvPicPr>
        <p:blipFill>
          <a:blip r:embed="rId4"/>
          <a:stretch>
            <a:fillRect/>
          </a:stretch>
        </p:blipFill>
        <p:spPr>
          <a:xfrm>
            <a:off x="6399466" y="820171"/>
            <a:ext cx="2536124" cy="990425"/>
          </a:xfrm>
          <a:prstGeom prst="rect">
            <a:avLst/>
          </a:prstGeom>
        </p:spPr>
      </p:pic>
      <p:pic>
        <p:nvPicPr>
          <p:cNvPr id="205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33210" y="753008"/>
            <a:ext cx="1992228" cy="981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92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First_Headline">
    <p:spTree>
      <p:nvGrpSpPr>
        <p:cNvPr id="1" name=""/>
        <p:cNvGrpSpPr/>
        <p:nvPr/>
      </p:nvGrpSpPr>
      <p:grpSpPr>
        <a:xfrm>
          <a:off x="0" y="0"/>
          <a:ext cx="0" cy="0"/>
          <a:chOff x="0" y="0"/>
          <a:chExt cx="0" cy="0"/>
        </a:xfrm>
      </p:grpSpPr>
      <p:sp>
        <p:nvSpPr>
          <p:cNvPr id="2" name="Title 1"/>
          <p:cNvSpPr>
            <a:spLocks noGrp="1"/>
          </p:cNvSpPr>
          <p:nvPr>
            <p:ph type="title"/>
          </p:nvPr>
        </p:nvSpPr>
        <p:spPr>
          <a:xfrm>
            <a:off x="612204" y="274639"/>
            <a:ext cx="8074595" cy="741362"/>
          </a:xfrm>
        </p:spPr>
        <p:txBody>
          <a:bodyPr/>
          <a:lstStyle>
            <a:lvl1pPr>
              <a:defRPr b="1" i="0">
                <a:solidFill>
                  <a:srgbClr val="ED001B"/>
                </a:solidFill>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2204" y="1533942"/>
            <a:ext cx="8074595" cy="4525963"/>
          </a:xfrm>
        </p:spPr>
        <p:txBody>
          <a:bodyPr/>
          <a:lstStyle>
            <a:lvl1pPr>
              <a:defRPr b="0" i="0">
                <a:latin typeface="Helvetica Light"/>
                <a:cs typeface="Helvetica Light"/>
              </a:defRPr>
            </a:lvl1pPr>
            <a:lvl2pPr>
              <a:defRPr b="0" i="0">
                <a:latin typeface="Helvetica Light"/>
                <a:cs typeface="Helvetica Light"/>
              </a:defRPr>
            </a:lvl2pPr>
            <a:lvl3pPr>
              <a:defRPr b="0" i="0">
                <a:latin typeface="Helvetica Light"/>
                <a:cs typeface="Helvetica Light"/>
              </a:defRPr>
            </a:lvl3pPr>
            <a:lvl4pPr>
              <a:defRPr b="0" i="0">
                <a:latin typeface="Helvetica Light"/>
                <a:cs typeface="Helvetica Light"/>
              </a:defRPr>
            </a:lvl4pPr>
            <a:lvl5pPr>
              <a:defRPr b="0" i="0">
                <a:latin typeface="Helvetica Light"/>
                <a:cs typeface="Helvetica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Slide Number Placeholder 5"/>
          <p:cNvSpPr>
            <a:spLocks noGrp="1"/>
          </p:cNvSpPr>
          <p:nvPr>
            <p:ph type="sldNum" sz="quarter" idx="4"/>
          </p:nvPr>
        </p:nvSpPr>
        <p:spPr>
          <a:xfrm>
            <a:off x="8136414" y="6269458"/>
            <a:ext cx="523525" cy="365125"/>
          </a:xfrm>
          <a:prstGeom prst="rect">
            <a:avLst/>
          </a:prstGeom>
        </p:spPr>
        <p:txBody>
          <a:bodyPr vert="horz" lIns="91440" tIns="45720" rIns="91440" bIns="45720" rtlCol="0" anchor="ctr"/>
          <a:lstStyle>
            <a:lvl1pPr algn="ctr">
              <a:defRPr sz="1050">
                <a:solidFill>
                  <a:schemeClr val="tx1">
                    <a:tint val="75000"/>
                  </a:schemeClr>
                </a:solidFill>
                <a:latin typeface="Helvetica"/>
                <a:cs typeface="Helvetica"/>
              </a:defRPr>
            </a:lvl1pPr>
          </a:lstStyle>
          <a:p>
            <a:fld id="{D0DBF67D-2C79-F84A-920C-2E4BE1838C84}" type="slidenum">
              <a:rPr lang="en-US" smtClean="0"/>
              <a:pPr/>
              <a:t>‹#›</a:t>
            </a:fld>
            <a:endParaRPr lang="en-US" dirty="0"/>
          </a:p>
        </p:txBody>
      </p:sp>
      <p:sp>
        <p:nvSpPr>
          <p:cNvPr id="24" name="AutoShape 5"/>
          <p:cNvSpPr>
            <a:spLocks/>
          </p:cNvSpPr>
          <p:nvPr userDrawn="1"/>
        </p:nvSpPr>
        <p:spPr bwMode="auto">
          <a:xfrm>
            <a:off x="167832" y="1207364"/>
            <a:ext cx="8839399"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5" name="AutoShape 5"/>
          <p:cNvSpPr>
            <a:spLocks/>
          </p:cNvSpPr>
          <p:nvPr userDrawn="1"/>
        </p:nvSpPr>
        <p:spPr bwMode="auto">
          <a:xfrm>
            <a:off x="167832" y="17341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6" name="AutoShape 5"/>
          <p:cNvSpPr>
            <a:spLocks/>
          </p:cNvSpPr>
          <p:nvPr userDrawn="1"/>
        </p:nvSpPr>
        <p:spPr bwMode="auto">
          <a:xfrm>
            <a:off x="167832" y="2903232"/>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solidFill>
                <a:schemeClr val="bg1">
                  <a:lumMod val="50000"/>
                </a:schemeClr>
              </a:solidFill>
              <a:latin typeface="Calibri"/>
              <a:ea typeface="ヒラギノ角ゴ ProN W3" charset="-128"/>
              <a:cs typeface="Calibri"/>
            </a:endParaRPr>
          </a:p>
        </p:txBody>
      </p:sp>
      <p:sp>
        <p:nvSpPr>
          <p:cNvPr id="27" name="AutoShape 5"/>
          <p:cNvSpPr>
            <a:spLocks/>
          </p:cNvSpPr>
          <p:nvPr userDrawn="1"/>
        </p:nvSpPr>
        <p:spPr bwMode="auto">
          <a:xfrm>
            <a:off x="167832" y="3487795"/>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solidFill>
                <a:schemeClr val="bg1">
                  <a:lumMod val="50000"/>
                </a:schemeClr>
              </a:solidFill>
              <a:latin typeface="Calibri"/>
              <a:ea typeface="ヒラギノ角ゴ ProN W3" charset="-128"/>
              <a:cs typeface="Calibri"/>
            </a:endParaRPr>
          </a:p>
        </p:txBody>
      </p:sp>
      <p:sp>
        <p:nvSpPr>
          <p:cNvPr id="28" name="AutoShape 5"/>
          <p:cNvSpPr>
            <a:spLocks/>
          </p:cNvSpPr>
          <p:nvPr userDrawn="1"/>
        </p:nvSpPr>
        <p:spPr bwMode="auto">
          <a:xfrm>
            <a:off x="167832" y="407235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solidFill>
                <a:schemeClr val="bg1">
                  <a:lumMod val="50000"/>
                </a:schemeClr>
              </a:solidFill>
              <a:latin typeface="Calibri"/>
              <a:ea typeface="ヒラギノ角ゴ ProN W3" charset="-128"/>
              <a:cs typeface="Calibri"/>
            </a:endParaRPr>
          </a:p>
        </p:txBody>
      </p:sp>
      <p:sp>
        <p:nvSpPr>
          <p:cNvPr id="29" name="AutoShape 5"/>
          <p:cNvSpPr>
            <a:spLocks/>
          </p:cNvSpPr>
          <p:nvPr userDrawn="1"/>
        </p:nvSpPr>
        <p:spPr bwMode="auto">
          <a:xfrm>
            <a:off x="167832" y="4656921"/>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0" name="AutoShape 5"/>
          <p:cNvSpPr>
            <a:spLocks/>
          </p:cNvSpPr>
          <p:nvPr userDrawn="1"/>
        </p:nvSpPr>
        <p:spPr bwMode="auto">
          <a:xfrm>
            <a:off x="167832" y="5241484"/>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1" name="AutoShape 5"/>
          <p:cNvSpPr>
            <a:spLocks/>
          </p:cNvSpPr>
          <p:nvPr userDrawn="1"/>
        </p:nvSpPr>
        <p:spPr bwMode="auto">
          <a:xfrm>
            <a:off x="167832" y="5826047"/>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2" name="AutoShape 5"/>
          <p:cNvSpPr>
            <a:spLocks/>
          </p:cNvSpPr>
          <p:nvPr userDrawn="1"/>
        </p:nvSpPr>
        <p:spPr bwMode="auto">
          <a:xfrm>
            <a:off x="167832"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pic>
        <p:nvPicPr>
          <p:cNvPr id="33" name="Picture 32" descr="lci horizontal.ai"/>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0935" y="6273217"/>
            <a:ext cx="1662050" cy="428794"/>
          </a:xfrm>
          <a:prstGeom prst="rect">
            <a:avLst/>
          </a:prstGeom>
        </p:spPr>
      </p:pic>
      <p:sp>
        <p:nvSpPr>
          <p:cNvPr id="34" name="AutoShape 5"/>
          <p:cNvSpPr>
            <a:spLocks/>
          </p:cNvSpPr>
          <p:nvPr userDrawn="1"/>
        </p:nvSpPr>
        <p:spPr bwMode="auto">
          <a:xfrm>
            <a:off x="167832" y="231866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solidFill>
                <a:schemeClr val="bg1">
                  <a:lumMod val="50000"/>
                </a:schemeClr>
              </a:solidFill>
              <a:latin typeface="Calibri"/>
              <a:ea typeface="ヒラギノ角ゴ ProN W3" charset="-128"/>
              <a:cs typeface="Calibri"/>
            </a:endParaRPr>
          </a:p>
        </p:txBody>
      </p:sp>
      <p:sp>
        <p:nvSpPr>
          <p:cNvPr id="17" name="AutoShape 5"/>
          <p:cNvSpPr>
            <a:spLocks/>
          </p:cNvSpPr>
          <p:nvPr userDrawn="1"/>
        </p:nvSpPr>
        <p:spPr bwMode="auto">
          <a:xfrm>
            <a:off x="2427536" y="6410606"/>
            <a:ext cx="5708877"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19" name="AutoShape 5"/>
          <p:cNvSpPr>
            <a:spLocks/>
          </p:cNvSpPr>
          <p:nvPr userDrawn="1"/>
        </p:nvSpPr>
        <p:spPr bwMode="auto">
          <a:xfrm>
            <a:off x="8659939"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0" name="AutoShape 5"/>
          <p:cNvSpPr>
            <a:spLocks/>
          </p:cNvSpPr>
          <p:nvPr userDrawn="1"/>
        </p:nvSpPr>
        <p:spPr bwMode="auto">
          <a:xfrm>
            <a:off x="167832" y="348349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solidFill>
                <a:schemeClr val="bg1">
                  <a:lumMod val="50000"/>
                </a:schemeClr>
              </a:solidFill>
              <a:latin typeface="Calibri"/>
              <a:ea typeface="ヒラギノ角ゴ ProN W3" charset="-128"/>
              <a:cs typeface="Calibri"/>
            </a:endParaRPr>
          </a:p>
        </p:txBody>
      </p:sp>
      <p:sp>
        <p:nvSpPr>
          <p:cNvPr id="21" name="AutoShape 5"/>
          <p:cNvSpPr>
            <a:spLocks/>
          </p:cNvSpPr>
          <p:nvPr userDrawn="1"/>
        </p:nvSpPr>
        <p:spPr bwMode="auto">
          <a:xfrm>
            <a:off x="167832" y="2898935"/>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solidFill>
                <a:schemeClr val="bg1">
                  <a:lumMod val="50000"/>
                </a:schemeClr>
              </a:solidFill>
              <a:latin typeface="Calibri"/>
              <a:ea typeface="ヒラギノ角ゴ ProN W3" charset="-128"/>
              <a:cs typeface="Calibri"/>
            </a:endParaRPr>
          </a:p>
        </p:txBody>
      </p:sp>
      <p:sp>
        <p:nvSpPr>
          <p:cNvPr id="35" name="AutoShape 5"/>
          <p:cNvSpPr>
            <a:spLocks/>
          </p:cNvSpPr>
          <p:nvPr userDrawn="1"/>
        </p:nvSpPr>
        <p:spPr bwMode="auto">
          <a:xfrm>
            <a:off x="167832" y="1729809"/>
            <a:ext cx="347292" cy="144016"/>
          </a:xfrm>
          <a:prstGeom prst="roundRect">
            <a:avLst>
              <a:gd name="adj" fmla="val 50000"/>
            </a:avLst>
          </a:prstGeom>
          <a:solidFill>
            <a:srgbClr val="D71F2D"/>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6" name="AutoShape 5"/>
          <p:cNvSpPr>
            <a:spLocks/>
          </p:cNvSpPr>
          <p:nvPr userDrawn="1"/>
        </p:nvSpPr>
        <p:spPr bwMode="auto">
          <a:xfrm>
            <a:off x="167832" y="2328483"/>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solidFill>
                <a:schemeClr val="bg1">
                  <a:lumMod val="50000"/>
                </a:schemeClr>
              </a:solidFill>
              <a:latin typeface="Calibri"/>
              <a:ea typeface="ヒラギノ角ゴ ProN W3" charset="-128"/>
              <a:cs typeface="Calibri"/>
            </a:endParaRPr>
          </a:p>
        </p:txBody>
      </p:sp>
      <p:sp>
        <p:nvSpPr>
          <p:cNvPr id="37" name="AutoShape 5"/>
          <p:cNvSpPr>
            <a:spLocks/>
          </p:cNvSpPr>
          <p:nvPr userDrawn="1"/>
        </p:nvSpPr>
        <p:spPr bwMode="auto">
          <a:xfrm>
            <a:off x="167832" y="406664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solidFill>
                <a:schemeClr val="bg1">
                  <a:lumMod val="50000"/>
                </a:schemeClr>
              </a:solidFill>
              <a:latin typeface="Calibri"/>
              <a:ea typeface="ヒラギノ角ゴ ProN W3" charset="-128"/>
              <a:cs typeface="Calibri"/>
            </a:endParaRPr>
          </a:p>
        </p:txBody>
      </p:sp>
    </p:spTree>
    <p:extLst>
      <p:ext uri="{BB962C8B-B14F-4D97-AF65-F5344CB8AC3E}">
        <p14:creationId xmlns:p14="http://schemas.microsoft.com/office/powerpoint/2010/main" val="413658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Second_Headline">
    <p:spTree>
      <p:nvGrpSpPr>
        <p:cNvPr id="1" name=""/>
        <p:cNvGrpSpPr/>
        <p:nvPr/>
      </p:nvGrpSpPr>
      <p:grpSpPr>
        <a:xfrm>
          <a:off x="0" y="0"/>
          <a:ext cx="0" cy="0"/>
          <a:chOff x="0" y="0"/>
          <a:chExt cx="0" cy="0"/>
        </a:xfrm>
      </p:grpSpPr>
      <p:sp>
        <p:nvSpPr>
          <p:cNvPr id="2" name="Title 1"/>
          <p:cNvSpPr>
            <a:spLocks noGrp="1"/>
          </p:cNvSpPr>
          <p:nvPr>
            <p:ph type="title"/>
          </p:nvPr>
        </p:nvSpPr>
        <p:spPr>
          <a:xfrm>
            <a:off x="612204" y="274639"/>
            <a:ext cx="8074595" cy="741362"/>
          </a:xfrm>
        </p:spPr>
        <p:txBody>
          <a:bodyPr/>
          <a:lstStyle>
            <a:lvl1pPr>
              <a:defRPr b="1" i="0">
                <a:solidFill>
                  <a:srgbClr val="1755A3"/>
                </a:solidFill>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2204" y="1533942"/>
            <a:ext cx="8074595"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Slide Number Placeholder 5"/>
          <p:cNvSpPr>
            <a:spLocks noGrp="1"/>
          </p:cNvSpPr>
          <p:nvPr>
            <p:ph type="sldNum" sz="quarter" idx="4"/>
          </p:nvPr>
        </p:nvSpPr>
        <p:spPr>
          <a:xfrm>
            <a:off x="8136414" y="6269458"/>
            <a:ext cx="523525" cy="365125"/>
          </a:xfrm>
          <a:prstGeom prst="rect">
            <a:avLst/>
          </a:prstGeom>
        </p:spPr>
        <p:txBody>
          <a:bodyPr vert="horz" lIns="91440" tIns="45720" rIns="91440" bIns="45720" rtlCol="0" anchor="ctr"/>
          <a:lstStyle>
            <a:lvl1pPr algn="ctr">
              <a:defRPr sz="1050">
                <a:solidFill>
                  <a:schemeClr val="tx1">
                    <a:tint val="75000"/>
                  </a:schemeClr>
                </a:solidFill>
                <a:latin typeface="Helvetica"/>
                <a:cs typeface="Helvetica"/>
              </a:defRPr>
            </a:lvl1pPr>
          </a:lstStyle>
          <a:p>
            <a:fld id="{D0DBF67D-2C79-F84A-920C-2E4BE1838C84}" type="slidenum">
              <a:rPr lang="en-US" smtClean="0"/>
              <a:pPr/>
              <a:t>‹#›</a:t>
            </a:fld>
            <a:endParaRPr lang="en-US" dirty="0"/>
          </a:p>
        </p:txBody>
      </p:sp>
      <p:sp>
        <p:nvSpPr>
          <p:cNvPr id="24" name="AutoShape 5"/>
          <p:cNvSpPr>
            <a:spLocks/>
          </p:cNvSpPr>
          <p:nvPr userDrawn="1"/>
        </p:nvSpPr>
        <p:spPr bwMode="auto">
          <a:xfrm>
            <a:off x="167832" y="1207364"/>
            <a:ext cx="8839399"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5" name="AutoShape 5"/>
          <p:cNvSpPr>
            <a:spLocks/>
          </p:cNvSpPr>
          <p:nvPr userDrawn="1"/>
        </p:nvSpPr>
        <p:spPr bwMode="auto">
          <a:xfrm>
            <a:off x="167832" y="17341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6" name="AutoShape 5"/>
          <p:cNvSpPr>
            <a:spLocks/>
          </p:cNvSpPr>
          <p:nvPr userDrawn="1"/>
        </p:nvSpPr>
        <p:spPr bwMode="auto">
          <a:xfrm>
            <a:off x="167832" y="2903232"/>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27" name="AutoShape 5"/>
          <p:cNvSpPr>
            <a:spLocks/>
          </p:cNvSpPr>
          <p:nvPr userDrawn="1"/>
        </p:nvSpPr>
        <p:spPr bwMode="auto">
          <a:xfrm>
            <a:off x="167832" y="3487795"/>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8" name="AutoShape 5"/>
          <p:cNvSpPr>
            <a:spLocks/>
          </p:cNvSpPr>
          <p:nvPr userDrawn="1"/>
        </p:nvSpPr>
        <p:spPr bwMode="auto">
          <a:xfrm>
            <a:off x="167832" y="407235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9" name="AutoShape 5"/>
          <p:cNvSpPr>
            <a:spLocks/>
          </p:cNvSpPr>
          <p:nvPr userDrawn="1"/>
        </p:nvSpPr>
        <p:spPr bwMode="auto">
          <a:xfrm>
            <a:off x="167832" y="4656921"/>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0" name="AutoShape 5"/>
          <p:cNvSpPr>
            <a:spLocks/>
          </p:cNvSpPr>
          <p:nvPr userDrawn="1"/>
        </p:nvSpPr>
        <p:spPr bwMode="auto">
          <a:xfrm>
            <a:off x="167832" y="5241484"/>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1" name="AutoShape 5"/>
          <p:cNvSpPr>
            <a:spLocks/>
          </p:cNvSpPr>
          <p:nvPr userDrawn="1"/>
        </p:nvSpPr>
        <p:spPr bwMode="auto">
          <a:xfrm>
            <a:off x="167832" y="5826047"/>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2" name="AutoShape 5"/>
          <p:cNvSpPr>
            <a:spLocks/>
          </p:cNvSpPr>
          <p:nvPr userDrawn="1"/>
        </p:nvSpPr>
        <p:spPr bwMode="auto">
          <a:xfrm>
            <a:off x="167832"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pic>
        <p:nvPicPr>
          <p:cNvPr id="33" name="Picture 32" descr="lci horizontal.ai"/>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0935" y="6273217"/>
            <a:ext cx="1662050" cy="428794"/>
          </a:xfrm>
          <a:prstGeom prst="rect">
            <a:avLst/>
          </a:prstGeom>
        </p:spPr>
      </p:pic>
      <p:sp>
        <p:nvSpPr>
          <p:cNvPr id="34" name="AutoShape 5"/>
          <p:cNvSpPr>
            <a:spLocks/>
          </p:cNvSpPr>
          <p:nvPr userDrawn="1"/>
        </p:nvSpPr>
        <p:spPr bwMode="auto">
          <a:xfrm>
            <a:off x="167832" y="231866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17" name="AutoShape 5"/>
          <p:cNvSpPr>
            <a:spLocks/>
          </p:cNvSpPr>
          <p:nvPr userDrawn="1"/>
        </p:nvSpPr>
        <p:spPr bwMode="auto">
          <a:xfrm>
            <a:off x="2427536" y="6410606"/>
            <a:ext cx="5708877"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19" name="AutoShape 5"/>
          <p:cNvSpPr>
            <a:spLocks/>
          </p:cNvSpPr>
          <p:nvPr userDrawn="1"/>
        </p:nvSpPr>
        <p:spPr bwMode="auto">
          <a:xfrm>
            <a:off x="8659939"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18" name="AutoShape 5"/>
          <p:cNvSpPr>
            <a:spLocks/>
          </p:cNvSpPr>
          <p:nvPr userDrawn="1"/>
        </p:nvSpPr>
        <p:spPr bwMode="auto">
          <a:xfrm>
            <a:off x="167832" y="348349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0" name="AutoShape 5"/>
          <p:cNvSpPr>
            <a:spLocks/>
          </p:cNvSpPr>
          <p:nvPr userDrawn="1"/>
        </p:nvSpPr>
        <p:spPr bwMode="auto">
          <a:xfrm>
            <a:off x="167832" y="2898935"/>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21" name="AutoShape 5"/>
          <p:cNvSpPr>
            <a:spLocks/>
          </p:cNvSpPr>
          <p:nvPr userDrawn="1"/>
        </p:nvSpPr>
        <p:spPr bwMode="auto">
          <a:xfrm>
            <a:off x="167832" y="1729809"/>
            <a:ext cx="347292" cy="144016"/>
          </a:xfrm>
          <a:prstGeom prst="roundRect">
            <a:avLst>
              <a:gd name="adj" fmla="val 50000"/>
            </a:avLst>
          </a:prstGeom>
          <a:solidFill>
            <a:srgbClr val="D71F2D"/>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2" name="AutoShape 5"/>
          <p:cNvSpPr>
            <a:spLocks/>
          </p:cNvSpPr>
          <p:nvPr userDrawn="1"/>
        </p:nvSpPr>
        <p:spPr bwMode="auto">
          <a:xfrm>
            <a:off x="167832" y="2328483"/>
            <a:ext cx="347292" cy="144016"/>
          </a:xfrm>
          <a:prstGeom prst="roundRect">
            <a:avLst>
              <a:gd name="adj" fmla="val 50000"/>
            </a:avLst>
          </a:prstGeom>
          <a:solidFill>
            <a:srgbClr val="2159A0"/>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35" name="AutoShape 5"/>
          <p:cNvSpPr>
            <a:spLocks/>
          </p:cNvSpPr>
          <p:nvPr userDrawn="1"/>
        </p:nvSpPr>
        <p:spPr bwMode="auto">
          <a:xfrm>
            <a:off x="167832" y="406664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Tree>
    <p:extLst>
      <p:ext uri="{BB962C8B-B14F-4D97-AF65-F5344CB8AC3E}">
        <p14:creationId xmlns:p14="http://schemas.microsoft.com/office/powerpoint/2010/main" val="32388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hird_Headline">
    <p:spTree>
      <p:nvGrpSpPr>
        <p:cNvPr id="1" name=""/>
        <p:cNvGrpSpPr/>
        <p:nvPr/>
      </p:nvGrpSpPr>
      <p:grpSpPr>
        <a:xfrm>
          <a:off x="0" y="0"/>
          <a:ext cx="0" cy="0"/>
          <a:chOff x="0" y="0"/>
          <a:chExt cx="0" cy="0"/>
        </a:xfrm>
      </p:grpSpPr>
      <p:sp>
        <p:nvSpPr>
          <p:cNvPr id="2" name="Title 1"/>
          <p:cNvSpPr>
            <a:spLocks noGrp="1"/>
          </p:cNvSpPr>
          <p:nvPr>
            <p:ph type="title"/>
          </p:nvPr>
        </p:nvSpPr>
        <p:spPr>
          <a:xfrm>
            <a:off x="612204" y="274639"/>
            <a:ext cx="8074595" cy="741362"/>
          </a:xfrm>
        </p:spPr>
        <p:txBody>
          <a:bodyPr/>
          <a:lstStyle>
            <a:lvl1pPr>
              <a:defRPr b="1" i="0">
                <a:solidFill>
                  <a:srgbClr val="FEB909"/>
                </a:solidFill>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2204" y="1533942"/>
            <a:ext cx="8074595"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Slide Number Placeholder 5"/>
          <p:cNvSpPr>
            <a:spLocks noGrp="1"/>
          </p:cNvSpPr>
          <p:nvPr>
            <p:ph type="sldNum" sz="quarter" idx="4"/>
          </p:nvPr>
        </p:nvSpPr>
        <p:spPr>
          <a:xfrm>
            <a:off x="8136414" y="6269458"/>
            <a:ext cx="523525" cy="365125"/>
          </a:xfrm>
          <a:prstGeom prst="rect">
            <a:avLst/>
          </a:prstGeom>
        </p:spPr>
        <p:txBody>
          <a:bodyPr vert="horz" lIns="91440" tIns="45720" rIns="91440" bIns="45720" rtlCol="0" anchor="ctr"/>
          <a:lstStyle>
            <a:lvl1pPr algn="ctr">
              <a:defRPr sz="1050">
                <a:solidFill>
                  <a:schemeClr val="tx1">
                    <a:tint val="75000"/>
                  </a:schemeClr>
                </a:solidFill>
                <a:latin typeface="Helvetica"/>
                <a:cs typeface="Helvetica"/>
              </a:defRPr>
            </a:lvl1pPr>
          </a:lstStyle>
          <a:p>
            <a:fld id="{D0DBF67D-2C79-F84A-920C-2E4BE1838C84}" type="slidenum">
              <a:rPr lang="en-US" smtClean="0"/>
              <a:pPr/>
              <a:t>‹#›</a:t>
            </a:fld>
            <a:endParaRPr lang="en-US" dirty="0"/>
          </a:p>
        </p:txBody>
      </p:sp>
      <p:sp>
        <p:nvSpPr>
          <p:cNvPr id="24" name="AutoShape 5"/>
          <p:cNvSpPr>
            <a:spLocks/>
          </p:cNvSpPr>
          <p:nvPr userDrawn="1"/>
        </p:nvSpPr>
        <p:spPr bwMode="auto">
          <a:xfrm>
            <a:off x="167832" y="1207364"/>
            <a:ext cx="8839399"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5" name="AutoShape 5"/>
          <p:cNvSpPr>
            <a:spLocks/>
          </p:cNvSpPr>
          <p:nvPr userDrawn="1"/>
        </p:nvSpPr>
        <p:spPr bwMode="auto">
          <a:xfrm>
            <a:off x="167832" y="17341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6" name="AutoShape 5"/>
          <p:cNvSpPr>
            <a:spLocks/>
          </p:cNvSpPr>
          <p:nvPr userDrawn="1"/>
        </p:nvSpPr>
        <p:spPr bwMode="auto">
          <a:xfrm>
            <a:off x="167832" y="2903232"/>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27" name="AutoShape 5"/>
          <p:cNvSpPr>
            <a:spLocks/>
          </p:cNvSpPr>
          <p:nvPr userDrawn="1"/>
        </p:nvSpPr>
        <p:spPr bwMode="auto">
          <a:xfrm>
            <a:off x="167832" y="3487795"/>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8" name="AutoShape 5"/>
          <p:cNvSpPr>
            <a:spLocks/>
          </p:cNvSpPr>
          <p:nvPr userDrawn="1"/>
        </p:nvSpPr>
        <p:spPr bwMode="auto">
          <a:xfrm>
            <a:off x="167832" y="407235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9" name="AutoShape 5"/>
          <p:cNvSpPr>
            <a:spLocks/>
          </p:cNvSpPr>
          <p:nvPr userDrawn="1"/>
        </p:nvSpPr>
        <p:spPr bwMode="auto">
          <a:xfrm>
            <a:off x="167832" y="4656921"/>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0" name="AutoShape 5"/>
          <p:cNvSpPr>
            <a:spLocks/>
          </p:cNvSpPr>
          <p:nvPr userDrawn="1"/>
        </p:nvSpPr>
        <p:spPr bwMode="auto">
          <a:xfrm>
            <a:off x="167832" y="5241484"/>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1" name="AutoShape 5"/>
          <p:cNvSpPr>
            <a:spLocks/>
          </p:cNvSpPr>
          <p:nvPr userDrawn="1"/>
        </p:nvSpPr>
        <p:spPr bwMode="auto">
          <a:xfrm>
            <a:off x="167832" y="5826047"/>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2" name="AutoShape 5"/>
          <p:cNvSpPr>
            <a:spLocks/>
          </p:cNvSpPr>
          <p:nvPr userDrawn="1"/>
        </p:nvSpPr>
        <p:spPr bwMode="auto">
          <a:xfrm>
            <a:off x="167832"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pic>
        <p:nvPicPr>
          <p:cNvPr id="33" name="Picture 32" descr="lci horizontal.ai"/>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0935" y="6273217"/>
            <a:ext cx="1662050" cy="428794"/>
          </a:xfrm>
          <a:prstGeom prst="rect">
            <a:avLst/>
          </a:prstGeom>
        </p:spPr>
      </p:pic>
      <p:sp>
        <p:nvSpPr>
          <p:cNvPr id="34" name="AutoShape 5"/>
          <p:cNvSpPr>
            <a:spLocks/>
          </p:cNvSpPr>
          <p:nvPr userDrawn="1"/>
        </p:nvSpPr>
        <p:spPr bwMode="auto">
          <a:xfrm>
            <a:off x="167832" y="231866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17" name="AutoShape 5"/>
          <p:cNvSpPr>
            <a:spLocks/>
          </p:cNvSpPr>
          <p:nvPr userDrawn="1"/>
        </p:nvSpPr>
        <p:spPr bwMode="auto">
          <a:xfrm>
            <a:off x="2427536" y="6410606"/>
            <a:ext cx="5708877"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19" name="AutoShape 5"/>
          <p:cNvSpPr>
            <a:spLocks/>
          </p:cNvSpPr>
          <p:nvPr userDrawn="1"/>
        </p:nvSpPr>
        <p:spPr bwMode="auto">
          <a:xfrm>
            <a:off x="8659939"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18" name="AutoShape 5"/>
          <p:cNvSpPr>
            <a:spLocks/>
          </p:cNvSpPr>
          <p:nvPr userDrawn="1"/>
        </p:nvSpPr>
        <p:spPr bwMode="auto">
          <a:xfrm>
            <a:off x="167832" y="348349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0" name="AutoShape 5"/>
          <p:cNvSpPr>
            <a:spLocks/>
          </p:cNvSpPr>
          <p:nvPr userDrawn="1"/>
        </p:nvSpPr>
        <p:spPr bwMode="auto">
          <a:xfrm>
            <a:off x="167832" y="2898935"/>
            <a:ext cx="347292" cy="144016"/>
          </a:xfrm>
          <a:prstGeom prst="roundRect">
            <a:avLst>
              <a:gd name="adj" fmla="val 50000"/>
            </a:avLst>
          </a:prstGeom>
          <a:solidFill>
            <a:srgbClr val="F9B925"/>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21" name="AutoShape 5"/>
          <p:cNvSpPr>
            <a:spLocks/>
          </p:cNvSpPr>
          <p:nvPr userDrawn="1"/>
        </p:nvSpPr>
        <p:spPr bwMode="auto">
          <a:xfrm>
            <a:off x="167832" y="1729809"/>
            <a:ext cx="347292" cy="144016"/>
          </a:xfrm>
          <a:prstGeom prst="roundRect">
            <a:avLst>
              <a:gd name="adj" fmla="val 50000"/>
            </a:avLst>
          </a:prstGeom>
          <a:solidFill>
            <a:srgbClr val="D71F2D"/>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2" name="AutoShape 5"/>
          <p:cNvSpPr>
            <a:spLocks/>
          </p:cNvSpPr>
          <p:nvPr userDrawn="1"/>
        </p:nvSpPr>
        <p:spPr bwMode="auto">
          <a:xfrm>
            <a:off x="167832" y="2328483"/>
            <a:ext cx="347292" cy="144016"/>
          </a:xfrm>
          <a:prstGeom prst="roundRect">
            <a:avLst>
              <a:gd name="adj" fmla="val 50000"/>
            </a:avLst>
          </a:prstGeom>
          <a:solidFill>
            <a:srgbClr val="2159A0"/>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35" name="AutoShape 5"/>
          <p:cNvSpPr>
            <a:spLocks/>
          </p:cNvSpPr>
          <p:nvPr userDrawn="1"/>
        </p:nvSpPr>
        <p:spPr bwMode="auto">
          <a:xfrm>
            <a:off x="167832" y="406664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Tree>
    <p:extLst>
      <p:ext uri="{BB962C8B-B14F-4D97-AF65-F5344CB8AC3E}">
        <p14:creationId xmlns:p14="http://schemas.microsoft.com/office/powerpoint/2010/main" val="32388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Fourth_Headline">
    <p:spTree>
      <p:nvGrpSpPr>
        <p:cNvPr id="1" name=""/>
        <p:cNvGrpSpPr/>
        <p:nvPr/>
      </p:nvGrpSpPr>
      <p:grpSpPr>
        <a:xfrm>
          <a:off x="0" y="0"/>
          <a:ext cx="0" cy="0"/>
          <a:chOff x="0" y="0"/>
          <a:chExt cx="0" cy="0"/>
        </a:xfrm>
      </p:grpSpPr>
      <p:sp>
        <p:nvSpPr>
          <p:cNvPr id="2" name="Title 1"/>
          <p:cNvSpPr>
            <a:spLocks noGrp="1"/>
          </p:cNvSpPr>
          <p:nvPr>
            <p:ph type="title"/>
          </p:nvPr>
        </p:nvSpPr>
        <p:spPr>
          <a:xfrm>
            <a:off x="612204" y="274639"/>
            <a:ext cx="8074595" cy="741362"/>
          </a:xfrm>
        </p:spPr>
        <p:txBody>
          <a:bodyPr/>
          <a:lstStyle>
            <a:lvl1pPr>
              <a:defRPr b="1" i="0">
                <a:solidFill>
                  <a:srgbClr val="13923F"/>
                </a:solidFill>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2204" y="1533942"/>
            <a:ext cx="8074595"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Slide Number Placeholder 5"/>
          <p:cNvSpPr>
            <a:spLocks noGrp="1"/>
          </p:cNvSpPr>
          <p:nvPr>
            <p:ph type="sldNum" sz="quarter" idx="4"/>
          </p:nvPr>
        </p:nvSpPr>
        <p:spPr>
          <a:xfrm>
            <a:off x="8136414" y="6269458"/>
            <a:ext cx="523525" cy="365125"/>
          </a:xfrm>
          <a:prstGeom prst="rect">
            <a:avLst/>
          </a:prstGeom>
        </p:spPr>
        <p:txBody>
          <a:bodyPr vert="horz" lIns="91440" tIns="45720" rIns="91440" bIns="45720" rtlCol="0" anchor="ctr"/>
          <a:lstStyle>
            <a:lvl1pPr algn="ctr">
              <a:defRPr sz="1050">
                <a:solidFill>
                  <a:schemeClr val="tx1">
                    <a:tint val="75000"/>
                  </a:schemeClr>
                </a:solidFill>
                <a:latin typeface="Helvetica"/>
                <a:cs typeface="Helvetica"/>
              </a:defRPr>
            </a:lvl1pPr>
          </a:lstStyle>
          <a:p>
            <a:fld id="{D0DBF67D-2C79-F84A-920C-2E4BE1838C84}" type="slidenum">
              <a:rPr lang="en-US" smtClean="0"/>
              <a:pPr/>
              <a:t>‹#›</a:t>
            </a:fld>
            <a:endParaRPr lang="en-US" dirty="0"/>
          </a:p>
        </p:txBody>
      </p:sp>
      <p:sp>
        <p:nvSpPr>
          <p:cNvPr id="24" name="AutoShape 5"/>
          <p:cNvSpPr>
            <a:spLocks/>
          </p:cNvSpPr>
          <p:nvPr userDrawn="1"/>
        </p:nvSpPr>
        <p:spPr bwMode="auto">
          <a:xfrm>
            <a:off x="167832" y="1207364"/>
            <a:ext cx="8839399"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5" name="AutoShape 5"/>
          <p:cNvSpPr>
            <a:spLocks/>
          </p:cNvSpPr>
          <p:nvPr userDrawn="1"/>
        </p:nvSpPr>
        <p:spPr bwMode="auto">
          <a:xfrm>
            <a:off x="167832" y="17341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6" name="AutoShape 5"/>
          <p:cNvSpPr>
            <a:spLocks/>
          </p:cNvSpPr>
          <p:nvPr userDrawn="1"/>
        </p:nvSpPr>
        <p:spPr bwMode="auto">
          <a:xfrm>
            <a:off x="167832" y="2903232"/>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27" name="AutoShape 5"/>
          <p:cNvSpPr>
            <a:spLocks/>
          </p:cNvSpPr>
          <p:nvPr userDrawn="1"/>
        </p:nvSpPr>
        <p:spPr bwMode="auto">
          <a:xfrm>
            <a:off x="167832" y="3487795"/>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8" name="AutoShape 5"/>
          <p:cNvSpPr>
            <a:spLocks/>
          </p:cNvSpPr>
          <p:nvPr userDrawn="1"/>
        </p:nvSpPr>
        <p:spPr bwMode="auto">
          <a:xfrm>
            <a:off x="167832" y="407235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9" name="AutoShape 5"/>
          <p:cNvSpPr>
            <a:spLocks/>
          </p:cNvSpPr>
          <p:nvPr userDrawn="1"/>
        </p:nvSpPr>
        <p:spPr bwMode="auto">
          <a:xfrm>
            <a:off x="167832" y="4656921"/>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0" name="AutoShape 5"/>
          <p:cNvSpPr>
            <a:spLocks/>
          </p:cNvSpPr>
          <p:nvPr userDrawn="1"/>
        </p:nvSpPr>
        <p:spPr bwMode="auto">
          <a:xfrm>
            <a:off x="167832" y="5241484"/>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1" name="AutoShape 5"/>
          <p:cNvSpPr>
            <a:spLocks/>
          </p:cNvSpPr>
          <p:nvPr userDrawn="1"/>
        </p:nvSpPr>
        <p:spPr bwMode="auto">
          <a:xfrm>
            <a:off x="167832" y="5826047"/>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2" name="AutoShape 5"/>
          <p:cNvSpPr>
            <a:spLocks/>
          </p:cNvSpPr>
          <p:nvPr userDrawn="1"/>
        </p:nvSpPr>
        <p:spPr bwMode="auto">
          <a:xfrm>
            <a:off x="167832"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pic>
        <p:nvPicPr>
          <p:cNvPr id="33" name="Picture 32" descr="lci horizontal.ai"/>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0935" y="6273217"/>
            <a:ext cx="1662050" cy="428794"/>
          </a:xfrm>
          <a:prstGeom prst="rect">
            <a:avLst/>
          </a:prstGeom>
        </p:spPr>
      </p:pic>
      <p:sp>
        <p:nvSpPr>
          <p:cNvPr id="34" name="AutoShape 5"/>
          <p:cNvSpPr>
            <a:spLocks/>
          </p:cNvSpPr>
          <p:nvPr userDrawn="1"/>
        </p:nvSpPr>
        <p:spPr bwMode="auto">
          <a:xfrm>
            <a:off x="167832" y="231866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17" name="AutoShape 5"/>
          <p:cNvSpPr>
            <a:spLocks/>
          </p:cNvSpPr>
          <p:nvPr userDrawn="1"/>
        </p:nvSpPr>
        <p:spPr bwMode="auto">
          <a:xfrm>
            <a:off x="2427536" y="6410606"/>
            <a:ext cx="5708877"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19" name="AutoShape 5"/>
          <p:cNvSpPr>
            <a:spLocks/>
          </p:cNvSpPr>
          <p:nvPr userDrawn="1"/>
        </p:nvSpPr>
        <p:spPr bwMode="auto">
          <a:xfrm>
            <a:off x="8659939"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18" name="AutoShape 5"/>
          <p:cNvSpPr>
            <a:spLocks/>
          </p:cNvSpPr>
          <p:nvPr userDrawn="1"/>
        </p:nvSpPr>
        <p:spPr bwMode="auto">
          <a:xfrm>
            <a:off x="167832" y="3483498"/>
            <a:ext cx="347292" cy="144016"/>
          </a:xfrm>
          <a:prstGeom prst="roundRect">
            <a:avLst>
              <a:gd name="adj" fmla="val 50000"/>
            </a:avLst>
          </a:prstGeom>
          <a:solidFill>
            <a:srgbClr val="30883E"/>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0" name="AutoShape 5"/>
          <p:cNvSpPr>
            <a:spLocks/>
          </p:cNvSpPr>
          <p:nvPr userDrawn="1"/>
        </p:nvSpPr>
        <p:spPr bwMode="auto">
          <a:xfrm>
            <a:off x="167832" y="2898935"/>
            <a:ext cx="347292" cy="144016"/>
          </a:xfrm>
          <a:prstGeom prst="roundRect">
            <a:avLst>
              <a:gd name="adj" fmla="val 50000"/>
            </a:avLst>
          </a:prstGeom>
          <a:solidFill>
            <a:srgbClr val="F9B925"/>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21" name="AutoShape 5"/>
          <p:cNvSpPr>
            <a:spLocks/>
          </p:cNvSpPr>
          <p:nvPr userDrawn="1"/>
        </p:nvSpPr>
        <p:spPr bwMode="auto">
          <a:xfrm>
            <a:off x="167832" y="1729809"/>
            <a:ext cx="347292" cy="144016"/>
          </a:xfrm>
          <a:prstGeom prst="roundRect">
            <a:avLst>
              <a:gd name="adj" fmla="val 50000"/>
            </a:avLst>
          </a:prstGeom>
          <a:solidFill>
            <a:srgbClr val="D71F2D"/>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2" name="AutoShape 5"/>
          <p:cNvSpPr>
            <a:spLocks/>
          </p:cNvSpPr>
          <p:nvPr userDrawn="1"/>
        </p:nvSpPr>
        <p:spPr bwMode="auto">
          <a:xfrm>
            <a:off x="167832" y="2328483"/>
            <a:ext cx="347292" cy="144016"/>
          </a:xfrm>
          <a:prstGeom prst="roundRect">
            <a:avLst>
              <a:gd name="adj" fmla="val 50000"/>
            </a:avLst>
          </a:prstGeom>
          <a:solidFill>
            <a:srgbClr val="2159A0"/>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35" name="AutoShape 5"/>
          <p:cNvSpPr>
            <a:spLocks/>
          </p:cNvSpPr>
          <p:nvPr userDrawn="1"/>
        </p:nvSpPr>
        <p:spPr bwMode="auto">
          <a:xfrm>
            <a:off x="167832" y="406664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Tree>
    <p:extLst>
      <p:ext uri="{BB962C8B-B14F-4D97-AF65-F5344CB8AC3E}">
        <p14:creationId xmlns:p14="http://schemas.microsoft.com/office/powerpoint/2010/main" val="32388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Fifth_Headline">
    <p:spTree>
      <p:nvGrpSpPr>
        <p:cNvPr id="1" name=""/>
        <p:cNvGrpSpPr/>
        <p:nvPr/>
      </p:nvGrpSpPr>
      <p:grpSpPr>
        <a:xfrm>
          <a:off x="0" y="0"/>
          <a:ext cx="0" cy="0"/>
          <a:chOff x="0" y="0"/>
          <a:chExt cx="0" cy="0"/>
        </a:xfrm>
      </p:grpSpPr>
      <p:sp>
        <p:nvSpPr>
          <p:cNvPr id="2" name="Title 1"/>
          <p:cNvSpPr>
            <a:spLocks noGrp="1"/>
          </p:cNvSpPr>
          <p:nvPr>
            <p:ph type="title"/>
          </p:nvPr>
        </p:nvSpPr>
        <p:spPr>
          <a:xfrm>
            <a:off x="612204" y="274639"/>
            <a:ext cx="8074595" cy="741362"/>
          </a:xfrm>
        </p:spPr>
        <p:txBody>
          <a:bodyPr/>
          <a:lstStyle>
            <a:lvl1pPr>
              <a:defRPr b="1" i="0">
                <a:solidFill>
                  <a:srgbClr val="B42F3A"/>
                </a:solidFill>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2204" y="1533942"/>
            <a:ext cx="807459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Slide Number Placeholder 5"/>
          <p:cNvSpPr>
            <a:spLocks noGrp="1"/>
          </p:cNvSpPr>
          <p:nvPr>
            <p:ph type="sldNum" sz="quarter" idx="4"/>
          </p:nvPr>
        </p:nvSpPr>
        <p:spPr>
          <a:xfrm>
            <a:off x="8136414" y="6269458"/>
            <a:ext cx="523525" cy="365125"/>
          </a:xfrm>
          <a:prstGeom prst="rect">
            <a:avLst/>
          </a:prstGeom>
        </p:spPr>
        <p:txBody>
          <a:bodyPr vert="horz" lIns="91440" tIns="45720" rIns="91440" bIns="45720" rtlCol="0" anchor="ctr"/>
          <a:lstStyle>
            <a:lvl1pPr algn="ctr">
              <a:defRPr sz="1050">
                <a:solidFill>
                  <a:schemeClr val="tx1">
                    <a:tint val="75000"/>
                  </a:schemeClr>
                </a:solidFill>
                <a:latin typeface="Helvetica"/>
                <a:cs typeface="Helvetica"/>
              </a:defRPr>
            </a:lvl1pPr>
          </a:lstStyle>
          <a:p>
            <a:fld id="{D0DBF67D-2C79-F84A-920C-2E4BE1838C84}" type="slidenum">
              <a:rPr lang="en-US" smtClean="0"/>
              <a:pPr/>
              <a:t>‹#›</a:t>
            </a:fld>
            <a:endParaRPr lang="en-US" dirty="0"/>
          </a:p>
        </p:txBody>
      </p:sp>
      <p:sp>
        <p:nvSpPr>
          <p:cNvPr id="24" name="AutoShape 5"/>
          <p:cNvSpPr>
            <a:spLocks/>
          </p:cNvSpPr>
          <p:nvPr userDrawn="1"/>
        </p:nvSpPr>
        <p:spPr bwMode="auto">
          <a:xfrm>
            <a:off x="167832" y="1207364"/>
            <a:ext cx="8839399"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5" name="AutoShape 5"/>
          <p:cNvSpPr>
            <a:spLocks/>
          </p:cNvSpPr>
          <p:nvPr userDrawn="1"/>
        </p:nvSpPr>
        <p:spPr bwMode="auto">
          <a:xfrm>
            <a:off x="167832" y="17341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6" name="AutoShape 5"/>
          <p:cNvSpPr>
            <a:spLocks/>
          </p:cNvSpPr>
          <p:nvPr userDrawn="1"/>
        </p:nvSpPr>
        <p:spPr bwMode="auto">
          <a:xfrm>
            <a:off x="167832" y="2903232"/>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27" name="AutoShape 5"/>
          <p:cNvSpPr>
            <a:spLocks/>
          </p:cNvSpPr>
          <p:nvPr userDrawn="1"/>
        </p:nvSpPr>
        <p:spPr bwMode="auto">
          <a:xfrm>
            <a:off x="167832" y="3487795"/>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8" name="AutoShape 5"/>
          <p:cNvSpPr>
            <a:spLocks/>
          </p:cNvSpPr>
          <p:nvPr userDrawn="1"/>
        </p:nvSpPr>
        <p:spPr bwMode="auto">
          <a:xfrm>
            <a:off x="167832" y="407235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9" name="AutoShape 5"/>
          <p:cNvSpPr>
            <a:spLocks/>
          </p:cNvSpPr>
          <p:nvPr userDrawn="1"/>
        </p:nvSpPr>
        <p:spPr bwMode="auto">
          <a:xfrm>
            <a:off x="167832" y="4656921"/>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0" name="AutoShape 5"/>
          <p:cNvSpPr>
            <a:spLocks/>
          </p:cNvSpPr>
          <p:nvPr userDrawn="1"/>
        </p:nvSpPr>
        <p:spPr bwMode="auto">
          <a:xfrm>
            <a:off x="167832" y="5241484"/>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1" name="AutoShape 5"/>
          <p:cNvSpPr>
            <a:spLocks/>
          </p:cNvSpPr>
          <p:nvPr userDrawn="1"/>
        </p:nvSpPr>
        <p:spPr bwMode="auto">
          <a:xfrm>
            <a:off x="167832" y="5826047"/>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2" name="AutoShape 5"/>
          <p:cNvSpPr>
            <a:spLocks/>
          </p:cNvSpPr>
          <p:nvPr userDrawn="1"/>
        </p:nvSpPr>
        <p:spPr bwMode="auto">
          <a:xfrm>
            <a:off x="167832"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pic>
        <p:nvPicPr>
          <p:cNvPr id="33" name="Picture 32" descr="lci horizontal.ai"/>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0935" y="6273217"/>
            <a:ext cx="1662050" cy="428794"/>
          </a:xfrm>
          <a:prstGeom prst="rect">
            <a:avLst/>
          </a:prstGeom>
        </p:spPr>
      </p:pic>
      <p:sp>
        <p:nvSpPr>
          <p:cNvPr id="34" name="AutoShape 5"/>
          <p:cNvSpPr>
            <a:spLocks/>
          </p:cNvSpPr>
          <p:nvPr userDrawn="1"/>
        </p:nvSpPr>
        <p:spPr bwMode="auto">
          <a:xfrm>
            <a:off x="167832" y="231866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17" name="AutoShape 5"/>
          <p:cNvSpPr>
            <a:spLocks/>
          </p:cNvSpPr>
          <p:nvPr userDrawn="1"/>
        </p:nvSpPr>
        <p:spPr bwMode="auto">
          <a:xfrm>
            <a:off x="2427536" y="6410606"/>
            <a:ext cx="5708877"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19" name="AutoShape 5"/>
          <p:cNvSpPr>
            <a:spLocks/>
          </p:cNvSpPr>
          <p:nvPr userDrawn="1"/>
        </p:nvSpPr>
        <p:spPr bwMode="auto">
          <a:xfrm>
            <a:off x="8659939"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18" name="AutoShape 5"/>
          <p:cNvSpPr>
            <a:spLocks/>
          </p:cNvSpPr>
          <p:nvPr userDrawn="1"/>
        </p:nvSpPr>
        <p:spPr bwMode="auto">
          <a:xfrm>
            <a:off x="167832" y="3483498"/>
            <a:ext cx="347292" cy="144016"/>
          </a:xfrm>
          <a:prstGeom prst="roundRect">
            <a:avLst>
              <a:gd name="adj" fmla="val 50000"/>
            </a:avLst>
          </a:prstGeom>
          <a:solidFill>
            <a:srgbClr val="30883E"/>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0" name="AutoShape 5"/>
          <p:cNvSpPr>
            <a:spLocks/>
          </p:cNvSpPr>
          <p:nvPr userDrawn="1"/>
        </p:nvSpPr>
        <p:spPr bwMode="auto">
          <a:xfrm>
            <a:off x="167832" y="2898935"/>
            <a:ext cx="347292" cy="144016"/>
          </a:xfrm>
          <a:prstGeom prst="roundRect">
            <a:avLst>
              <a:gd name="adj" fmla="val 50000"/>
            </a:avLst>
          </a:prstGeom>
          <a:solidFill>
            <a:srgbClr val="F9B925"/>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21" name="AutoShape 5"/>
          <p:cNvSpPr>
            <a:spLocks/>
          </p:cNvSpPr>
          <p:nvPr userDrawn="1"/>
        </p:nvSpPr>
        <p:spPr bwMode="auto">
          <a:xfrm>
            <a:off x="167832" y="1729809"/>
            <a:ext cx="347292" cy="144016"/>
          </a:xfrm>
          <a:prstGeom prst="roundRect">
            <a:avLst>
              <a:gd name="adj" fmla="val 50000"/>
            </a:avLst>
          </a:prstGeom>
          <a:solidFill>
            <a:srgbClr val="D71F2D"/>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2" name="AutoShape 5"/>
          <p:cNvSpPr>
            <a:spLocks/>
          </p:cNvSpPr>
          <p:nvPr userDrawn="1"/>
        </p:nvSpPr>
        <p:spPr bwMode="auto">
          <a:xfrm>
            <a:off x="167832" y="2328483"/>
            <a:ext cx="347292" cy="144016"/>
          </a:xfrm>
          <a:prstGeom prst="roundRect">
            <a:avLst>
              <a:gd name="adj" fmla="val 50000"/>
            </a:avLst>
          </a:prstGeom>
          <a:solidFill>
            <a:srgbClr val="2159A0"/>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35" name="AutoShape 5"/>
          <p:cNvSpPr>
            <a:spLocks/>
          </p:cNvSpPr>
          <p:nvPr userDrawn="1"/>
        </p:nvSpPr>
        <p:spPr bwMode="auto">
          <a:xfrm>
            <a:off x="167832" y="4066649"/>
            <a:ext cx="347292" cy="144016"/>
          </a:xfrm>
          <a:prstGeom prst="roundRect">
            <a:avLst>
              <a:gd name="adj" fmla="val 50000"/>
            </a:avLst>
          </a:prstGeom>
          <a:solidFill>
            <a:srgbClr val="A63F41"/>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9" name="AutoShape 5"/>
          <p:cNvSpPr>
            <a:spLocks/>
          </p:cNvSpPr>
          <p:nvPr userDrawn="1"/>
        </p:nvSpPr>
        <p:spPr bwMode="auto">
          <a:xfrm>
            <a:off x="180532" y="4656921"/>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0" name="AutoShape 5"/>
          <p:cNvSpPr>
            <a:spLocks/>
          </p:cNvSpPr>
          <p:nvPr userDrawn="1"/>
        </p:nvSpPr>
        <p:spPr bwMode="auto">
          <a:xfrm>
            <a:off x="180532" y="5241484"/>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1" name="AutoShape 5"/>
          <p:cNvSpPr>
            <a:spLocks/>
          </p:cNvSpPr>
          <p:nvPr userDrawn="1"/>
        </p:nvSpPr>
        <p:spPr bwMode="auto">
          <a:xfrm>
            <a:off x="180532" y="5826047"/>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Tree>
    <p:extLst>
      <p:ext uri="{BB962C8B-B14F-4D97-AF65-F5344CB8AC3E}">
        <p14:creationId xmlns:p14="http://schemas.microsoft.com/office/powerpoint/2010/main" val="32388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Sixth_Headline">
    <p:spTree>
      <p:nvGrpSpPr>
        <p:cNvPr id="1" name=""/>
        <p:cNvGrpSpPr/>
        <p:nvPr/>
      </p:nvGrpSpPr>
      <p:grpSpPr>
        <a:xfrm>
          <a:off x="0" y="0"/>
          <a:ext cx="0" cy="0"/>
          <a:chOff x="0" y="0"/>
          <a:chExt cx="0" cy="0"/>
        </a:xfrm>
      </p:grpSpPr>
      <p:sp>
        <p:nvSpPr>
          <p:cNvPr id="2" name="Title 1"/>
          <p:cNvSpPr>
            <a:spLocks noGrp="1"/>
          </p:cNvSpPr>
          <p:nvPr>
            <p:ph type="title"/>
          </p:nvPr>
        </p:nvSpPr>
        <p:spPr>
          <a:xfrm>
            <a:off x="612204" y="274639"/>
            <a:ext cx="8074595" cy="741362"/>
          </a:xfrm>
        </p:spPr>
        <p:txBody>
          <a:bodyPr/>
          <a:lstStyle>
            <a:lvl1pPr>
              <a:defRPr b="1" i="0">
                <a:solidFill>
                  <a:srgbClr val="285C96"/>
                </a:solidFill>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2204" y="1533942"/>
            <a:ext cx="807459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Slide Number Placeholder 5"/>
          <p:cNvSpPr>
            <a:spLocks noGrp="1"/>
          </p:cNvSpPr>
          <p:nvPr>
            <p:ph type="sldNum" sz="quarter" idx="4"/>
          </p:nvPr>
        </p:nvSpPr>
        <p:spPr>
          <a:xfrm>
            <a:off x="8136414" y="6269458"/>
            <a:ext cx="523525" cy="365125"/>
          </a:xfrm>
          <a:prstGeom prst="rect">
            <a:avLst/>
          </a:prstGeom>
        </p:spPr>
        <p:txBody>
          <a:bodyPr vert="horz" lIns="91440" tIns="45720" rIns="91440" bIns="45720" rtlCol="0" anchor="ctr"/>
          <a:lstStyle>
            <a:lvl1pPr algn="ctr">
              <a:defRPr sz="1050">
                <a:solidFill>
                  <a:schemeClr val="tx1">
                    <a:tint val="75000"/>
                  </a:schemeClr>
                </a:solidFill>
                <a:latin typeface="Helvetica"/>
                <a:cs typeface="Helvetica"/>
              </a:defRPr>
            </a:lvl1pPr>
          </a:lstStyle>
          <a:p>
            <a:fld id="{D0DBF67D-2C79-F84A-920C-2E4BE1838C84}" type="slidenum">
              <a:rPr lang="en-US" smtClean="0"/>
              <a:pPr/>
              <a:t>‹#›</a:t>
            </a:fld>
            <a:endParaRPr lang="en-US" dirty="0"/>
          </a:p>
        </p:txBody>
      </p:sp>
      <p:sp>
        <p:nvSpPr>
          <p:cNvPr id="24" name="AutoShape 5"/>
          <p:cNvSpPr>
            <a:spLocks/>
          </p:cNvSpPr>
          <p:nvPr userDrawn="1"/>
        </p:nvSpPr>
        <p:spPr bwMode="auto">
          <a:xfrm>
            <a:off x="167832" y="1207364"/>
            <a:ext cx="8839399"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5" name="AutoShape 5"/>
          <p:cNvSpPr>
            <a:spLocks/>
          </p:cNvSpPr>
          <p:nvPr userDrawn="1"/>
        </p:nvSpPr>
        <p:spPr bwMode="auto">
          <a:xfrm>
            <a:off x="167832" y="17341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6" name="AutoShape 5"/>
          <p:cNvSpPr>
            <a:spLocks/>
          </p:cNvSpPr>
          <p:nvPr userDrawn="1"/>
        </p:nvSpPr>
        <p:spPr bwMode="auto">
          <a:xfrm>
            <a:off x="167832" y="2903232"/>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27" name="AutoShape 5"/>
          <p:cNvSpPr>
            <a:spLocks/>
          </p:cNvSpPr>
          <p:nvPr userDrawn="1"/>
        </p:nvSpPr>
        <p:spPr bwMode="auto">
          <a:xfrm>
            <a:off x="167832" y="3487795"/>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8" name="AutoShape 5"/>
          <p:cNvSpPr>
            <a:spLocks/>
          </p:cNvSpPr>
          <p:nvPr userDrawn="1"/>
        </p:nvSpPr>
        <p:spPr bwMode="auto">
          <a:xfrm>
            <a:off x="167832" y="407235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9" name="AutoShape 5"/>
          <p:cNvSpPr>
            <a:spLocks/>
          </p:cNvSpPr>
          <p:nvPr userDrawn="1"/>
        </p:nvSpPr>
        <p:spPr bwMode="auto">
          <a:xfrm>
            <a:off x="167832" y="4656921"/>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0" name="AutoShape 5"/>
          <p:cNvSpPr>
            <a:spLocks/>
          </p:cNvSpPr>
          <p:nvPr userDrawn="1"/>
        </p:nvSpPr>
        <p:spPr bwMode="auto">
          <a:xfrm>
            <a:off x="167832" y="5241484"/>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1" name="AutoShape 5"/>
          <p:cNvSpPr>
            <a:spLocks/>
          </p:cNvSpPr>
          <p:nvPr userDrawn="1"/>
        </p:nvSpPr>
        <p:spPr bwMode="auto">
          <a:xfrm>
            <a:off x="167832" y="5826047"/>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2" name="AutoShape 5"/>
          <p:cNvSpPr>
            <a:spLocks/>
          </p:cNvSpPr>
          <p:nvPr userDrawn="1"/>
        </p:nvSpPr>
        <p:spPr bwMode="auto">
          <a:xfrm>
            <a:off x="167832"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pic>
        <p:nvPicPr>
          <p:cNvPr id="33" name="Picture 32" descr="lci horizontal.ai"/>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0935" y="6273217"/>
            <a:ext cx="1662050" cy="428794"/>
          </a:xfrm>
          <a:prstGeom prst="rect">
            <a:avLst/>
          </a:prstGeom>
        </p:spPr>
      </p:pic>
      <p:sp>
        <p:nvSpPr>
          <p:cNvPr id="34" name="AutoShape 5"/>
          <p:cNvSpPr>
            <a:spLocks/>
          </p:cNvSpPr>
          <p:nvPr userDrawn="1"/>
        </p:nvSpPr>
        <p:spPr bwMode="auto">
          <a:xfrm>
            <a:off x="167832" y="231866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17" name="AutoShape 5"/>
          <p:cNvSpPr>
            <a:spLocks/>
          </p:cNvSpPr>
          <p:nvPr userDrawn="1"/>
        </p:nvSpPr>
        <p:spPr bwMode="auto">
          <a:xfrm>
            <a:off x="2427536" y="6410606"/>
            <a:ext cx="5708877"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19" name="AutoShape 5"/>
          <p:cNvSpPr>
            <a:spLocks/>
          </p:cNvSpPr>
          <p:nvPr userDrawn="1"/>
        </p:nvSpPr>
        <p:spPr bwMode="auto">
          <a:xfrm>
            <a:off x="8659939"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18" name="AutoShape 5"/>
          <p:cNvSpPr>
            <a:spLocks/>
          </p:cNvSpPr>
          <p:nvPr userDrawn="1"/>
        </p:nvSpPr>
        <p:spPr bwMode="auto">
          <a:xfrm>
            <a:off x="167832" y="17341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0" name="AutoShape 5"/>
          <p:cNvSpPr>
            <a:spLocks/>
          </p:cNvSpPr>
          <p:nvPr userDrawn="1"/>
        </p:nvSpPr>
        <p:spPr bwMode="auto">
          <a:xfrm>
            <a:off x="167832" y="2903232"/>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21" name="AutoShape 5"/>
          <p:cNvSpPr>
            <a:spLocks/>
          </p:cNvSpPr>
          <p:nvPr userDrawn="1"/>
        </p:nvSpPr>
        <p:spPr bwMode="auto">
          <a:xfrm>
            <a:off x="167832" y="3487795"/>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2" name="AutoShape 5"/>
          <p:cNvSpPr>
            <a:spLocks/>
          </p:cNvSpPr>
          <p:nvPr userDrawn="1"/>
        </p:nvSpPr>
        <p:spPr bwMode="auto">
          <a:xfrm>
            <a:off x="167832" y="407235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5" name="AutoShape 5"/>
          <p:cNvSpPr>
            <a:spLocks/>
          </p:cNvSpPr>
          <p:nvPr userDrawn="1"/>
        </p:nvSpPr>
        <p:spPr bwMode="auto">
          <a:xfrm>
            <a:off x="167832" y="4656921"/>
            <a:ext cx="347292" cy="144016"/>
          </a:xfrm>
          <a:prstGeom prst="roundRect">
            <a:avLst>
              <a:gd name="adj" fmla="val 50000"/>
            </a:avLst>
          </a:prstGeom>
          <a:solidFill>
            <a:schemeClr val="bg1">
              <a:lumMod val="50000"/>
            </a:schemeClr>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6" name="AutoShape 5"/>
          <p:cNvSpPr>
            <a:spLocks/>
          </p:cNvSpPr>
          <p:nvPr userDrawn="1"/>
        </p:nvSpPr>
        <p:spPr bwMode="auto">
          <a:xfrm>
            <a:off x="167832" y="5241484"/>
            <a:ext cx="347292" cy="144016"/>
          </a:xfrm>
          <a:prstGeom prst="roundRect">
            <a:avLst>
              <a:gd name="adj" fmla="val 50000"/>
            </a:avLst>
          </a:prstGeom>
          <a:solidFill>
            <a:schemeClr val="bg1">
              <a:lumMod val="50000"/>
            </a:schemeClr>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7" name="AutoShape 5"/>
          <p:cNvSpPr>
            <a:spLocks/>
          </p:cNvSpPr>
          <p:nvPr userDrawn="1"/>
        </p:nvSpPr>
        <p:spPr bwMode="auto">
          <a:xfrm>
            <a:off x="167832" y="5826047"/>
            <a:ext cx="347292" cy="144016"/>
          </a:xfrm>
          <a:prstGeom prst="roundRect">
            <a:avLst>
              <a:gd name="adj" fmla="val 50000"/>
            </a:avLst>
          </a:prstGeom>
          <a:solidFill>
            <a:schemeClr val="bg1">
              <a:lumMod val="50000"/>
            </a:schemeClr>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8" name="AutoShape 5"/>
          <p:cNvSpPr>
            <a:spLocks/>
          </p:cNvSpPr>
          <p:nvPr userDrawn="1"/>
        </p:nvSpPr>
        <p:spPr bwMode="auto">
          <a:xfrm>
            <a:off x="167832" y="231866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39" name="AutoShape 5"/>
          <p:cNvSpPr>
            <a:spLocks/>
          </p:cNvSpPr>
          <p:nvPr userDrawn="1"/>
        </p:nvSpPr>
        <p:spPr bwMode="auto">
          <a:xfrm>
            <a:off x="167832" y="3483498"/>
            <a:ext cx="347292" cy="144016"/>
          </a:xfrm>
          <a:prstGeom prst="roundRect">
            <a:avLst>
              <a:gd name="adj" fmla="val 50000"/>
            </a:avLst>
          </a:prstGeom>
          <a:solidFill>
            <a:srgbClr val="30883E"/>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0" name="AutoShape 5"/>
          <p:cNvSpPr>
            <a:spLocks/>
          </p:cNvSpPr>
          <p:nvPr userDrawn="1"/>
        </p:nvSpPr>
        <p:spPr bwMode="auto">
          <a:xfrm>
            <a:off x="167832" y="2898935"/>
            <a:ext cx="347292" cy="144016"/>
          </a:xfrm>
          <a:prstGeom prst="roundRect">
            <a:avLst>
              <a:gd name="adj" fmla="val 50000"/>
            </a:avLst>
          </a:prstGeom>
          <a:solidFill>
            <a:srgbClr val="F9B925"/>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41" name="AutoShape 5"/>
          <p:cNvSpPr>
            <a:spLocks/>
          </p:cNvSpPr>
          <p:nvPr userDrawn="1"/>
        </p:nvSpPr>
        <p:spPr bwMode="auto">
          <a:xfrm>
            <a:off x="167832" y="1729809"/>
            <a:ext cx="347292" cy="144016"/>
          </a:xfrm>
          <a:prstGeom prst="roundRect">
            <a:avLst>
              <a:gd name="adj" fmla="val 50000"/>
            </a:avLst>
          </a:prstGeom>
          <a:solidFill>
            <a:srgbClr val="D71F2D"/>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2" name="AutoShape 5"/>
          <p:cNvSpPr>
            <a:spLocks/>
          </p:cNvSpPr>
          <p:nvPr userDrawn="1"/>
        </p:nvSpPr>
        <p:spPr bwMode="auto">
          <a:xfrm>
            <a:off x="167832" y="2328483"/>
            <a:ext cx="347292" cy="144016"/>
          </a:xfrm>
          <a:prstGeom prst="roundRect">
            <a:avLst>
              <a:gd name="adj" fmla="val 50000"/>
            </a:avLst>
          </a:prstGeom>
          <a:solidFill>
            <a:srgbClr val="2159A0"/>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43" name="AutoShape 5"/>
          <p:cNvSpPr>
            <a:spLocks/>
          </p:cNvSpPr>
          <p:nvPr userDrawn="1"/>
        </p:nvSpPr>
        <p:spPr bwMode="auto">
          <a:xfrm>
            <a:off x="167832" y="4066649"/>
            <a:ext cx="347292" cy="144016"/>
          </a:xfrm>
          <a:prstGeom prst="roundRect">
            <a:avLst>
              <a:gd name="adj" fmla="val 50000"/>
            </a:avLst>
          </a:prstGeom>
          <a:solidFill>
            <a:srgbClr val="A63F41"/>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4" name="AutoShape 5"/>
          <p:cNvSpPr>
            <a:spLocks/>
          </p:cNvSpPr>
          <p:nvPr userDrawn="1"/>
        </p:nvSpPr>
        <p:spPr bwMode="auto">
          <a:xfrm>
            <a:off x="180532" y="4656921"/>
            <a:ext cx="347292" cy="144016"/>
          </a:xfrm>
          <a:prstGeom prst="roundRect">
            <a:avLst>
              <a:gd name="adj" fmla="val 50000"/>
            </a:avLst>
          </a:prstGeom>
          <a:solidFill>
            <a:srgbClr val="305E94"/>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5" name="AutoShape 5"/>
          <p:cNvSpPr>
            <a:spLocks/>
          </p:cNvSpPr>
          <p:nvPr userDrawn="1"/>
        </p:nvSpPr>
        <p:spPr bwMode="auto">
          <a:xfrm>
            <a:off x="180532" y="5241484"/>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6" name="AutoShape 5"/>
          <p:cNvSpPr>
            <a:spLocks/>
          </p:cNvSpPr>
          <p:nvPr userDrawn="1"/>
        </p:nvSpPr>
        <p:spPr bwMode="auto">
          <a:xfrm>
            <a:off x="180532" y="5826047"/>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Tree>
    <p:extLst>
      <p:ext uri="{BB962C8B-B14F-4D97-AF65-F5344CB8AC3E}">
        <p14:creationId xmlns:p14="http://schemas.microsoft.com/office/powerpoint/2010/main" val="32388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Seventh_Headline">
    <p:spTree>
      <p:nvGrpSpPr>
        <p:cNvPr id="1" name=""/>
        <p:cNvGrpSpPr/>
        <p:nvPr/>
      </p:nvGrpSpPr>
      <p:grpSpPr>
        <a:xfrm>
          <a:off x="0" y="0"/>
          <a:ext cx="0" cy="0"/>
          <a:chOff x="0" y="0"/>
          <a:chExt cx="0" cy="0"/>
        </a:xfrm>
      </p:grpSpPr>
      <p:sp>
        <p:nvSpPr>
          <p:cNvPr id="2" name="Title 1"/>
          <p:cNvSpPr>
            <a:spLocks noGrp="1"/>
          </p:cNvSpPr>
          <p:nvPr>
            <p:ph type="title"/>
          </p:nvPr>
        </p:nvSpPr>
        <p:spPr>
          <a:xfrm>
            <a:off x="612204" y="274639"/>
            <a:ext cx="8074595" cy="741362"/>
          </a:xfrm>
        </p:spPr>
        <p:txBody>
          <a:bodyPr/>
          <a:lstStyle>
            <a:lvl1pPr>
              <a:defRPr b="1" i="0">
                <a:solidFill>
                  <a:srgbClr val="DC9C08"/>
                </a:solidFill>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2204" y="1533942"/>
            <a:ext cx="807459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Slide Number Placeholder 5"/>
          <p:cNvSpPr>
            <a:spLocks noGrp="1"/>
          </p:cNvSpPr>
          <p:nvPr>
            <p:ph type="sldNum" sz="quarter" idx="4"/>
          </p:nvPr>
        </p:nvSpPr>
        <p:spPr>
          <a:xfrm>
            <a:off x="8136414" y="6269458"/>
            <a:ext cx="523525" cy="365125"/>
          </a:xfrm>
          <a:prstGeom prst="rect">
            <a:avLst/>
          </a:prstGeom>
        </p:spPr>
        <p:txBody>
          <a:bodyPr vert="horz" lIns="91440" tIns="45720" rIns="91440" bIns="45720" rtlCol="0" anchor="ctr"/>
          <a:lstStyle>
            <a:lvl1pPr algn="ctr">
              <a:defRPr sz="1050">
                <a:solidFill>
                  <a:schemeClr val="tx1">
                    <a:tint val="75000"/>
                  </a:schemeClr>
                </a:solidFill>
                <a:latin typeface="Helvetica"/>
                <a:cs typeface="Helvetica"/>
              </a:defRPr>
            </a:lvl1pPr>
          </a:lstStyle>
          <a:p>
            <a:fld id="{D0DBF67D-2C79-F84A-920C-2E4BE1838C84}" type="slidenum">
              <a:rPr lang="en-US" smtClean="0"/>
              <a:pPr/>
              <a:t>‹#›</a:t>
            </a:fld>
            <a:endParaRPr lang="en-US" dirty="0"/>
          </a:p>
        </p:txBody>
      </p:sp>
      <p:sp>
        <p:nvSpPr>
          <p:cNvPr id="24" name="AutoShape 5"/>
          <p:cNvSpPr>
            <a:spLocks/>
          </p:cNvSpPr>
          <p:nvPr userDrawn="1"/>
        </p:nvSpPr>
        <p:spPr bwMode="auto">
          <a:xfrm>
            <a:off x="167832" y="1207364"/>
            <a:ext cx="8839399"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5" name="AutoShape 5"/>
          <p:cNvSpPr>
            <a:spLocks/>
          </p:cNvSpPr>
          <p:nvPr userDrawn="1"/>
        </p:nvSpPr>
        <p:spPr bwMode="auto">
          <a:xfrm>
            <a:off x="167832" y="17341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6" name="AutoShape 5"/>
          <p:cNvSpPr>
            <a:spLocks/>
          </p:cNvSpPr>
          <p:nvPr userDrawn="1"/>
        </p:nvSpPr>
        <p:spPr bwMode="auto">
          <a:xfrm>
            <a:off x="167832" y="2903232"/>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27" name="AutoShape 5"/>
          <p:cNvSpPr>
            <a:spLocks/>
          </p:cNvSpPr>
          <p:nvPr userDrawn="1"/>
        </p:nvSpPr>
        <p:spPr bwMode="auto">
          <a:xfrm>
            <a:off x="167832" y="3487795"/>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8" name="AutoShape 5"/>
          <p:cNvSpPr>
            <a:spLocks/>
          </p:cNvSpPr>
          <p:nvPr userDrawn="1"/>
        </p:nvSpPr>
        <p:spPr bwMode="auto">
          <a:xfrm>
            <a:off x="167832" y="407235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9" name="AutoShape 5"/>
          <p:cNvSpPr>
            <a:spLocks/>
          </p:cNvSpPr>
          <p:nvPr userDrawn="1"/>
        </p:nvSpPr>
        <p:spPr bwMode="auto">
          <a:xfrm>
            <a:off x="167832" y="4656921"/>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0" name="AutoShape 5"/>
          <p:cNvSpPr>
            <a:spLocks/>
          </p:cNvSpPr>
          <p:nvPr userDrawn="1"/>
        </p:nvSpPr>
        <p:spPr bwMode="auto">
          <a:xfrm>
            <a:off x="167832" y="5241484"/>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1" name="AutoShape 5"/>
          <p:cNvSpPr>
            <a:spLocks/>
          </p:cNvSpPr>
          <p:nvPr userDrawn="1"/>
        </p:nvSpPr>
        <p:spPr bwMode="auto">
          <a:xfrm>
            <a:off x="167832" y="5826047"/>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2" name="AutoShape 5"/>
          <p:cNvSpPr>
            <a:spLocks/>
          </p:cNvSpPr>
          <p:nvPr userDrawn="1"/>
        </p:nvSpPr>
        <p:spPr bwMode="auto">
          <a:xfrm>
            <a:off x="167832"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pic>
        <p:nvPicPr>
          <p:cNvPr id="33" name="Picture 32" descr="lci horizontal.ai"/>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0935" y="6273217"/>
            <a:ext cx="1662050" cy="428794"/>
          </a:xfrm>
          <a:prstGeom prst="rect">
            <a:avLst/>
          </a:prstGeom>
        </p:spPr>
      </p:pic>
      <p:sp>
        <p:nvSpPr>
          <p:cNvPr id="34" name="AutoShape 5"/>
          <p:cNvSpPr>
            <a:spLocks/>
          </p:cNvSpPr>
          <p:nvPr userDrawn="1"/>
        </p:nvSpPr>
        <p:spPr bwMode="auto">
          <a:xfrm>
            <a:off x="167832" y="231866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17" name="AutoShape 5"/>
          <p:cNvSpPr>
            <a:spLocks/>
          </p:cNvSpPr>
          <p:nvPr userDrawn="1"/>
        </p:nvSpPr>
        <p:spPr bwMode="auto">
          <a:xfrm>
            <a:off x="2427536" y="6410606"/>
            <a:ext cx="5708877"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19" name="AutoShape 5"/>
          <p:cNvSpPr>
            <a:spLocks/>
          </p:cNvSpPr>
          <p:nvPr userDrawn="1"/>
        </p:nvSpPr>
        <p:spPr bwMode="auto">
          <a:xfrm>
            <a:off x="8659939"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18" name="AutoShape 5"/>
          <p:cNvSpPr>
            <a:spLocks/>
          </p:cNvSpPr>
          <p:nvPr userDrawn="1"/>
        </p:nvSpPr>
        <p:spPr bwMode="auto">
          <a:xfrm>
            <a:off x="167832" y="17341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0" name="AutoShape 5"/>
          <p:cNvSpPr>
            <a:spLocks/>
          </p:cNvSpPr>
          <p:nvPr userDrawn="1"/>
        </p:nvSpPr>
        <p:spPr bwMode="auto">
          <a:xfrm>
            <a:off x="167832" y="2903232"/>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21" name="AutoShape 5"/>
          <p:cNvSpPr>
            <a:spLocks/>
          </p:cNvSpPr>
          <p:nvPr userDrawn="1"/>
        </p:nvSpPr>
        <p:spPr bwMode="auto">
          <a:xfrm>
            <a:off x="167832" y="3487795"/>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2" name="AutoShape 5"/>
          <p:cNvSpPr>
            <a:spLocks/>
          </p:cNvSpPr>
          <p:nvPr userDrawn="1"/>
        </p:nvSpPr>
        <p:spPr bwMode="auto">
          <a:xfrm>
            <a:off x="167832" y="407235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5" name="AutoShape 5"/>
          <p:cNvSpPr>
            <a:spLocks/>
          </p:cNvSpPr>
          <p:nvPr userDrawn="1"/>
        </p:nvSpPr>
        <p:spPr bwMode="auto">
          <a:xfrm>
            <a:off x="167832" y="4656921"/>
            <a:ext cx="347292" cy="144016"/>
          </a:xfrm>
          <a:prstGeom prst="roundRect">
            <a:avLst>
              <a:gd name="adj" fmla="val 50000"/>
            </a:avLst>
          </a:prstGeom>
          <a:solidFill>
            <a:schemeClr val="bg1">
              <a:lumMod val="50000"/>
            </a:schemeClr>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6" name="AutoShape 5"/>
          <p:cNvSpPr>
            <a:spLocks/>
          </p:cNvSpPr>
          <p:nvPr userDrawn="1"/>
        </p:nvSpPr>
        <p:spPr bwMode="auto">
          <a:xfrm>
            <a:off x="167832" y="5241484"/>
            <a:ext cx="347292" cy="144016"/>
          </a:xfrm>
          <a:prstGeom prst="roundRect">
            <a:avLst>
              <a:gd name="adj" fmla="val 50000"/>
            </a:avLst>
          </a:prstGeom>
          <a:solidFill>
            <a:schemeClr val="bg1">
              <a:lumMod val="50000"/>
            </a:schemeClr>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7" name="AutoShape 5"/>
          <p:cNvSpPr>
            <a:spLocks/>
          </p:cNvSpPr>
          <p:nvPr userDrawn="1"/>
        </p:nvSpPr>
        <p:spPr bwMode="auto">
          <a:xfrm>
            <a:off x="167832" y="5826047"/>
            <a:ext cx="347292" cy="144016"/>
          </a:xfrm>
          <a:prstGeom prst="roundRect">
            <a:avLst>
              <a:gd name="adj" fmla="val 50000"/>
            </a:avLst>
          </a:prstGeom>
          <a:solidFill>
            <a:schemeClr val="bg1">
              <a:lumMod val="50000"/>
            </a:schemeClr>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8" name="AutoShape 5"/>
          <p:cNvSpPr>
            <a:spLocks/>
          </p:cNvSpPr>
          <p:nvPr userDrawn="1"/>
        </p:nvSpPr>
        <p:spPr bwMode="auto">
          <a:xfrm>
            <a:off x="167832" y="231866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39" name="AutoShape 5"/>
          <p:cNvSpPr>
            <a:spLocks/>
          </p:cNvSpPr>
          <p:nvPr userDrawn="1"/>
        </p:nvSpPr>
        <p:spPr bwMode="auto">
          <a:xfrm>
            <a:off x="167832" y="3483498"/>
            <a:ext cx="347292" cy="144016"/>
          </a:xfrm>
          <a:prstGeom prst="roundRect">
            <a:avLst>
              <a:gd name="adj" fmla="val 50000"/>
            </a:avLst>
          </a:prstGeom>
          <a:solidFill>
            <a:srgbClr val="30883E"/>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0" name="AutoShape 5"/>
          <p:cNvSpPr>
            <a:spLocks/>
          </p:cNvSpPr>
          <p:nvPr userDrawn="1"/>
        </p:nvSpPr>
        <p:spPr bwMode="auto">
          <a:xfrm>
            <a:off x="167832" y="2898935"/>
            <a:ext cx="347292" cy="144016"/>
          </a:xfrm>
          <a:prstGeom prst="roundRect">
            <a:avLst>
              <a:gd name="adj" fmla="val 50000"/>
            </a:avLst>
          </a:prstGeom>
          <a:solidFill>
            <a:srgbClr val="F9B925"/>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41" name="AutoShape 5"/>
          <p:cNvSpPr>
            <a:spLocks/>
          </p:cNvSpPr>
          <p:nvPr userDrawn="1"/>
        </p:nvSpPr>
        <p:spPr bwMode="auto">
          <a:xfrm>
            <a:off x="167832" y="1729809"/>
            <a:ext cx="347292" cy="144016"/>
          </a:xfrm>
          <a:prstGeom prst="roundRect">
            <a:avLst>
              <a:gd name="adj" fmla="val 50000"/>
            </a:avLst>
          </a:prstGeom>
          <a:solidFill>
            <a:srgbClr val="D71F2D"/>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2" name="AutoShape 5"/>
          <p:cNvSpPr>
            <a:spLocks/>
          </p:cNvSpPr>
          <p:nvPr userDrawn="1"/>
        </p:nvSpPr>
        <p:spPr bwMode="auto">
          <a:xfrm>
            <a:off x="167832" y="2328483"/>
            <a:ext cx="347292" cy="144016"/>
          </a:xfrm>
          <a:prstGeom prst="roundRect">
            <a:avLst>
              <a:gd name="adj" fmla="val 50000"/>
            </a:avLst>
          </a:prstGeom>
          <a:solidFill>
            <a:srgbClr val="2159A0"/>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43" name="AutoShape 5"/>
          <p:cNvSpPr>
            <a:spLocks/>
          </p:cNvSpPr>
          <p:nvPr userDrawn="1"/>
        </p:nvSpPr>
        <p:spPr bwMode="auto">
          <a:xfrm>
            <a:off x="167832" y="4066649"/>
            <a:ext cx="347292" cy="144016"/>
          </a:xfrm>
          <a:prstGeom prst="roundRect">
            <a:avLst>
              <a:gd name="adj" fmla="val 50000"/>
            </a:avLst>
          </a:prstGeom>
          <a:solidFill>
            <a:srgbClr val="A63F41"/>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4" name="AutoShape 5"/>
          <p:cNvSpPr>
            <a:spLocks/>
          </p:cNvSpPr>
          <p:nvPr userDrawn="1"/>
        </p:nvSpPr>
        <p:spPr bwMode="auto">
          <a:xfrm>
            <a:off x="180532" y="4656921"/>
            <a:ext cx="347292" cy="144016"/>
          </a:xfrm>
          <a:prstGeom prst="roundRect">
            <a:avLst>
              <a:gd name="adj" fmla="val 50000"/>
            </a:avLst>
          </a:prstGeom>
          <a:solidFill>
            <a:srgbClr val="305E94"/>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5" name="AutoShape 5"/>
          <p:cNvSpPr>
            <a:spLocks/>
          </p:cNvSpPr>
          <p:nvPr userDrawn="1"/>
        </p:nvSpPr>
        <p:spPr bwMode="auto">
          <a:xfrm>
            <a:off x="180532" y="5241484"/>
            <a:ext cx="347292" cy="144016"/>
          </a:xfrm>
          <a:prstGeom prst="roundRect">
            <a:avLst>
              <a:gd name="adj" fmla="val 50000"/>
            </a:avLst>
          </a:prstGeom>
          <a:solidFill>
            <a:srgbClr val="D59B08"/>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6" name="AutoShape 5"/>
          <p:cNvSpPr>
            <a:spLocks/>
          </p:cNvSpPr>
          <p:nvPr userDrawn="1"/>
        </p:nvSpPr>
        <p:spPr bwMode="auto">
          <a:xfrm>
            <a:off x="180532" y="5826047"/>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Tree>
    <p:extLst>
      <p:ext uri="{BB962C8B-B14F-4D97-AF65-F5344CB8AC3E}">
        <p14:creationId xmlns:p14="http://schemas.microsoft.com/office/powerpoint/2010/main" val="32388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8_Eigth_Headline">
    <p:spTree>
      <p:nvGrpSpPr>
        <p:cNvPr id="1" name=""/>
        <p:cNvGrpSpPr/>
        <p:nvPr/>
      </p:nvGrpSpPr>
      <p:grpSpPr>
        <a:xfrm>
          <a:off x="0" y="0"/>
          <a:ext cx="0" cy="0"/>
          <a:chOff x="0" y="0"/>
          <a:chExt cx="0" cy="0"/>
        </a:xfrm>
      </p:grpSpPr>
      <p:sp>
        <p:nvSpPr>
          <p:cNvPr id="2" name="Title 1"/>
          <p:cNvSpPr>
            <a:spLocks noGrp="1"/>
          </p:cNvSpPr>
          <p:nvPr>
            <p:ph type="title"/>
          </p:nvPr>
        </p:nvSpPr>
        <p:spPr>
          <a:xfrm>
            <a:off x="612204" y="274639"/>
            <a:ext cx="8074595" cy="741362"/>
          </a:xfrm>
        </p:spPr>
        <p:txBody>
          <a:bodyPr/>
          <a:lstStyle>
            <a:lvl1pPr>
              <a:defRPr b="1" i="0">
                <a:solidFill>
                  <a:srgbClr val="0F773E"/>
                </a:solidFill>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2204" y="1533942"/>
            <a:ext cx="807459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Slide Number Placeholder 5"/>
          <p:cNvSpPr>
            <a:spLocks noGrp="1"/>
          </p:cNvSpPr>
          <p:nvPr>
            <p:ph type="sldNum" sz="quarter" idx="4"/>
          </p:nvPr>
        </p:nvSpPr>
        <p:spPr>
          <a:xfrm>
            <a:off x="8136414" y="6269458"/>
            <a:ext cx="523525" cy="365125"/>
          </a:xfrm>
          <a:prstGeom prst="rect">
            <a:avLst/>
          </a:prstGeom>
        </p:spPr>
        <p:txBody>
          <a:bodyPr vert="horz" lIns="91440" tIns="45720" rIns="91440" bIns="45720" rtlCol="0" anchor="ctr"/>
          <a:lstStyle>
            <a:lvl1pPr algn="ctr">
              <a:defRPr sz="1050">
                <a:solidFill>
                  <a:schemeClr val="tx1">
                    <a:tint val="75000"/>
                  </a:schemeClr>
                </a:solidFill>
                <a:latin typeface="Helvetica"/>
                <a:cs typeface="Helvetica"/>
              </a:defRPr>
            </a:lvl1pPr>
          </a:lstStyle>
          <a:p>
            <a:fld id="{D0DBF67D-2C79-F84A-920C-2E4BE1838C84}" type="slidenum">
              <a:rPr lang="en-US" smtClean="0"/>
              <a:pPr/>
              <a:t>‹#›</a:t>
            </a:fld>
            <a:endParaRPr lang="en-US" dirty="0"/>
          </a:p>
        </p:txBody>
      </p:sp>
      <p:sp>
        <p:nvSpPr>
          <p:cNvPr id="24" name="AutoShape 5"/>
          <p:cNvSpPr>
            <a:spLocks/>
          </p:cNvSpPr>
          <p:nvPr userDrawn="1"/>
        </p:nvSpPr>
        <p:spPr bwMode="auto">
          <a:xfrm>
            <a:off x="167832" y="1207364"/>
            <a:ext cx="8839399"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5" name="AutoShape 5"/>
          <p:cNvSpPr>
            <a:spLocks/>
          </p:cNvSpPr>
          <p:nvPr userDrawn="1"/>
        </p:nvSpPr>
        <p:spPr bwMode="auto">
          <a:xfrm>
            <a:off x="167832" y="17341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6" name="AutoShape 5"/>
          <p:cNvSpPr>
            <a:spLocks/>
          </p:cNvSpPr>
          <p:nvPr userDrawn="1"/>
        </p:nvSpPr>
        <p:spPr bwMode="auto">
          <a:xfrm>
            <a:off x="167832" y="2903232"/>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27" name="AutoShape 5"/>
          <p:cNvSpPr>
            <a:spLocks/>
          </p:cNvSpPr>
          <p:nvPr userDrawn="1"/>
        </p:nvSpPr>
        <p:spPr bwMode="auto">
          <a:xfrm>
            <a:off x="167832" y="3487795"/>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8" name="AutoShape 5"/>
          <p:cNvSpPr>
            <a:spLocks/>
          </p:cNvSpPr>
          <p:nvPr userDrawn="1"/>
        </p:nvSpPr>
        <p:spPr bwMode="auto">
          <a:xfrm>
            <a:off x="167832" y="407235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9" name="AutoShape 5"/>
          <p:cNvSpPr>
            <a:spLocks/>
          </p:cNvSpPr>
          <p:nvPr userDrawn="1"/>
        </p:nvSpPr>
        <p:spPr bwMode="auto">
          <a:xfrm>
            <a:off x="167832" y="4656921"/>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0" name="AutoShape 5"/>
          <p:cNvSpPr>
            <a:spLocks/>
          </p:cNvSpPr>
          <p:nvPr userDrawn="1"/>
        </p:nvSpPr>
        <p:spPr bwMode="auto">
          <a:xfrm>
            <a:off x="167832" y="5241484"/>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1" name="AutoShape 5"/>
          <p:cNvSpPr>
            <a:spLocks/>
          </p:cNvSpPr>
          <p:nvPr userDrawn="1"/>
        </p:nvSpPr>
        <p:spPr bwMode="auto">
          <a:xfrm>
            <a:off x="167832" y="5826047"/>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2" name="AutoShape 5"/>
          <p:cNvSpPr>
            <a:spLocks/>
          </p:cNvSpPr>
          <p:nvPr userDrawn="1"/>
        </p:nvSpPr>
        <p:spPr bwMode="auto">
          <a:xfrm>
            <a:off x="167832"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pic>
        <p:nvPicPr>
          <p:cNvPr id="33" name="Picture 32" descr="lci horizontal.ai"/>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0935" y="6273217"/>
            <a:ext cx="1662050" cy="428794"/>
          </a:xfrm>
          <a:prstGeom prst="rect">
            <a:avLst/>
          </a:prstGeom>
        </p:spPr>
      </p:pic>
      <p:sp>
        <p:nvSpPr>
          <p:cNvPr id="34" name="AutoShape 5"/>
          <p:cNvSpPr>
            <a:spLocks/>
          </p:cNvSpPr>
          <p:nvPr userDrawn="1"/>
        </p:nvSpPr>
        <p:spPr bwMode="auto">
          <a:xfrm>
            <a:off x="167832" y="231866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17" name="AutoShape 5"/>
          <p:cNvSpPr>
            <a:spLocks/>
          </p:cNvSpPr>
          <p:nvPr userDrawn="1"/>
        </p:nvSpPr>
        <p:spPr bwMode="auto">
          <a:xfrm>
            <a:off x="2427536" y="6410606"/>
            <a:ext cx="5708877"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19" name="AutoShape 5"/>
          <p:cNvSpPr>
            <a:spLocks/>
          </p:cNvSpPr>
          <p:nvPr userDrawn="1"/>
        </p:nvSpPr>
        <p:spPr bwMode="auto">
          <a:xfrm>
            <a:off x="8659939" y="64106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18" name="AutoShape 5"/>
          <p:cNvSpPr>
            <a:spLocks/>
          </p:cNvSpPr>
          <p:nvPr userDrawn="1"/>
        </p:nvSpPr>
        <p:spPr bwMode="auto">
          <a:xfrm>
            <a:off x="167832" y="1734106"/>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0" name="AutoShape 5"/>
          <p:cNvSpPr>
            <a:spLocks/>
          </p:cNvSpPr>
          <p:nvPr userDrawn="1"/>
        </p:nvSpPr>
        <p:spPr bwMode="auto">
          <a:xfrm>
            <a:off x="167832" y="2903232"/>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21" name="AutoShape 5"/>
          <p:cNvSpPr>
            <a:spLocks/>
          </p:cNvSpPr>
          <p:nvPr userDrawn="1"/>
        </p:nvSpPr>
        <p:spPr bwMode="auto">
          <a:xfrm>
            <a:off x="167832" y="3487795"/>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22" name="AutoShape 5"/>
          <p:cNvSpPr>
            <a:spLocks/>
          </p:cNvSpPr>
          <p:nvPr userDrawn="1"/>
        </p:nvSpPr>
        <p:spPr bwMode="auto">
          <a:xfrm>
            <a:off x="167832" y="4072358"/>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5" name="AutoShape 5"/>
          <p:cNvSpPr>
            <a:spLocks/>
          </p:cNvSpPr>
          <p:nvPr userDrawn="1"/>
        </p:nvSpPr>
        <p:spPr bwMode="auto">
          <a:xfrm>
            <a:off x="167832" y="4656921"/>
            <a:ext cx="347292" cy="144016"/>
          </a:xfrm>
          <a:prstGeom prst="roundRect">
            <a:avLst>
              <a:gd name="adj" fmla="val 50000"/>
            </a:avLst>
          </a:prstGeom>
          <a:solidFill>
            <a:schemeClr val="bg1">
              <a:lumMod val="50000"/>
            </a:schemeClr>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6" name="AutoShape 5"/>
          <p:cNvSpPr>
            <a:spLocks/>
          </p:cNvSpPr>
          <p:nvPr userDrawn="1"/>
        </p:nvSpPr>
        <p:spPr bwMode="auto">
          <a:xfrm>
            <a:off x="167832" y="5241484"/>
            <a:ext cx="347292" cy="144016"/>
          </a:xfrm>
          <a:prstGeom prst="roundRect">
            <a:avLst>
              <a:gd name="adj" fmla="val 50000"/>
            </a:avLst>
          </a:prstGeom>
          <a:solidFill>
            <a:schemeClr val="bg1">
              <a:lumMod val="50000"/>
            </a:schemeClr>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7" name="AutoShape 5"/>
          <p:cNvSpPr>
            <a:spLocks/>
          </p:cNvSpPr>
          <p:nvPr userDrawn="1"/>
        </p:nvSpPr>
        <p:spPr bwMode="auto">
          <a:xfrm>
            <a:off x="167832" y="5826047"/>
            <a:ext cx="347292" cy="144016"/>
          </a:xfrm>
          <a:prstGeom prst="roundRect">
            <a:avLst>
              <a:gd name="adj" fmla="val 50000"/>
            </a:avLst>
          </a:prstGeom>
          <a:solidFill>
            <a:schemeClr val="bg1">
              <a:lumMod val="50000"/>
            </a:schemeClr>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38" name="AutoShape 5"/>
          <p:cNvSpPr>
            <a:spLocks/>
          </p:cNvSpPr>
          <p:nvPr userDrawn="1"/>
        </p:nvSpPr>
        <p:spPr bwMode="auto">
          <a:xfrm>
            <a:off x="167832" y="2318669"/>
            <a:ext cx="347292" cy="144016"/>
          </a:xfrm>
          <a:prstGeom prst="roundRect">
            <a:avLst>
              <a:gd name="adj" fmla="val 50000"/>
            </a:avLst>
          </a:prstGeom>
          <a:solidFill>
            <a:srgbClr val="7F7F7F"/>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39" name="AutoShape 5"/>
          <p:cNvSpPr>
            <a:spLocks/>
          </p:cNvSpPr>
          <p:nvPr userDrawn="1"/>
        </p:nvSpPr>
        <p:spPr bwMode="auto">
          <a:xfrm>
            <a:off x="167832" y="3483498"/>
            <a:ext cx="347292" cy="144016"/>
          </a:xfrm>
          <a:prstGeom prst="roundRect">
            <a:avLst>
              <a:gd name="adj" fmla="val 50000"/>
            </a:avLst>
          </a:prstGeom>
          <a:solidFill>
            <a:srgbClr val="30883E"/>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0" name="AutoShape 5"/>
          <p:cNvSpPr>
            <a:spLocks/>
          </p:cNvSpPr>
          <p:nvPr userDrawn="1"/>
        </p:nvSpPr>
        <p:spPr bwMode="auto">
          <a:xfrm>
            <a:off x="167832" y="2898935"/>
            <a:ext cx="347292" cy="144016"/>
          </a:xfrm>
          <a:prstGeom prst="roundRect">
            <a:avLst>
              <a:gd name="adj" fmla="val 50000"/>
            </a:avLst>
          </a:prstGeom>
          <a:solidFill>
            <a:srgbClr val="F9B925"/>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41" name="AutoShape 5"/>
          <p:cNvSpPr>
            <a:spLocks/>
          </p:cNvSpPr>
          <p:nvPr userDrawn="1"/>
        </p:nvSpPr>
        <p:spPr bwMode="auto">
          <a:xfrm>
            <a:off x="167832" y="1729809"/>
            <a:ext cx="347292" cy="144016"/>
          </a:xfrm>
          <a:prstGeom prst="roundRect">
            <a:avLst>
              <a:gd name="adj" fmla="val 50000"/>
            </a:avLst>
          </a:prstGeom>
          <a:solidFill>
            <a:srgbClr val="D71F2D"/>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2" name="AutoShape 5"/>
          <p:cNvSpPr>
            <a:spLocks/>
          </p:cNvSpPr>
          <p:nvPr userDrawn="1"/>
        </p:nvSpPr>
        <p:spPr bwMode="auto">
          <a:xfrm>
            <a:off x="167832" y="2328483"/>
            <a:ext cx="347292" cy="144016"/>
          </a:xfrm>
          <a:prstGeom prst="roundRect">
            <a:avLst>
              <a:gd name="adj" fmla="val 50000"/>
            </a:avLst>
          </a:prstGeom>
          <a:solidFill>
            <a:srgbClr val="2159A0"/>
          </a:solidFill>
          <a:ln w="12700" cap="flat">
            <a:noFill/>
            <a:round/>
            <a:headEnd type="none" w="med" len="med"/>
            <a:tailEnd type="none" w="med" len="med"/>
          </a:ln>
        </p:spPr>
        <p:txBody>
          <a:bodyPr lIns="0" tIns="0" rIns="0" bIns="0"/>
          <a:lstStyle/>
          <a:p>
            <a:pPr>
              <a:defRPr/>
            </a:pPr>
            <a:endParaRPr lang="de-DE" dirty="0">
              <a:latin typeface="Calibri"/>
              <a:ea typeface="ヒラギノ角ゴ ProN W3" charset="-128"/>
              <a:cs typeface="Calibri"/>
            </a:endParaRPr>
          </a:p>
        </p:txBody>
      </p:sp>
      <p:sp>
        <p:nvSpPr>
          <p:cNvPr id="43" name="AutoShape 5"/>
          <p:cNvSpPr>
            <a:spLocks/>
          </p:cNvSpPr>
          <p:nvPr userDrawn="1"/>
        </p:nvSpPr>
        <p:spPr bwMode="auto">
          <a:xfrm>
            <a:off x="167832" y="4066649"/>
            <a:ext cx="347292" cy="144016"/>
          </a:xfrm>
          <a:prstGeom prst="roundRect">
            <a:avLst>
              <a:gd name="adj" fmla="val 50000"/>
            </a:avLst>
          </a:prstGeom>
          <a:solidFill>
            <a:srgbClr val="A63F41"/>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4" name="AutoShape 5"/>
          <p:cNvSpPr>
            <a:spLocks/>
          </p:cNvSpPr>
          <p:nvPr userDrawn="1"/>
        </p:nvSpPr>
        <p:spPr bwMode="auto">
          <a:xfrm>
            <a:off x="180532" y="4656921"/>
            <a:ext cx="347292" cy="144016"/>
          </a:xfrm>
          <a:prstGeom prst="roundRect">
            <a:avLst>
              <a:gd name="adj" fmla="val 50000"/>
            </a:avLst>
          </a:prstGeom>
          <a:solidFill>
            <a:srgbClr val="305E94"/>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5" name="AutoShape 5"/>
          <p:cNvSpPr>
            <a:spLocks/>
          </p:cNvSpPr>
          <p:nvPr userDrawn="1"/>
        </p:nvSpPr>
        <p:spPr bwMode="auto">
          <a:xfrm>
            <a:off x="180532" y="5241484"/>
            <a:ext cx="347292" cy="144016"/>
          </a:xfrm>
          <a:prstGeom prst="roundRect">
            <a:avLst>
              <a:gd name="adj" fmla="val 50000"/>
            </a:avLst>
          </a:prstGeom>
          <a:solidFill>
            <a:srgbClr val="D59B08"/>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
        <p:nvSpPr>
          <p:cNvPr id="46" name="AutoShape 5"/>
          <p:cNvSpPr>
            <a:spLocks/>
          </p:cNvSpPr>
          <p:nvPr userDrawn="1"/>
        </p:nvSpPr>
        <p:spPr bwMode="auto">
          <a:xfrm>
            <a:off x="180532" y="5826047"/>
            <a:ext cx="347292" cy="144016"/>
          </a:xfrm>
          <a:prstGeom prst="roundRect">
            <a:avLst>
              <a:gd name="adj" fmla="val 50000"/>
            </a:avLst>
          </a:prstGeom>
          <a:solidFill>
            <a:srgbClr val="206F3D"/>
          </a:solidFill>
          <a:ln w="12700" cap="flat">
            <a:noFill/>
            <a:round/>
            <a:headEnd type="none" w="med" len="med"/>
            <a:tailEnd type="none" w="med" len="med"/>
          </a:ln>
        </p:spPr>
        <p:txBody>
          <a:bodyPr lIns="0" tIns="0" rIns="0" bIns="0"/>
          <a:lstStyle/>
          <a:p>
            <a:pPr>
              <a:defRPr/>
            </a:pPr>
            <a:endParaRPr lang="de-DE">
              <a:latin typeface="Calibri"/>
              <a:ea typeface="ヒラギノ角ゴ ProN W3" charset="-128"/>
              <a:cs typeface="Calibri"/>
            </a:endParaRPr>
          </a:p>
        </p:txBody>
      </p:sp>
    </p:spTree>
    <p:extLst>
      <p:ext uri="{BB962C8B-B14F-4D97-AF65-F5344CB8AC3E}">
        <p14:creationId xmlns:p14="http://schemas.microsoft.com/office/powerpoint/2010/main" val="32388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204" y="274638"/>
            <a:ext cx="8074595"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2204" y="1600200"/>
            <a:ext cx="807459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095657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8" r:id="rId7"/>
    <p:sldLayoutId id="2147483779" r:id="rId8"/>
    <p:sldLayoutId id="2147483780"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hf hdr="0"/>
  <p:txStyles>
    <p:titleStyle>
      <a:lvl1pPr algn="ctr" defTabSz="457200" rtl="0" eaLnBrk="1" latinLnBrk="0" hangingPunct="1">
        <a:spcBef>
          <a:spcPct val="0"/>
        </a:spcBef>
        <a:buNone/>
        <a:defRPr sz="36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Clr>
          <a:schemeClr val="bg1">
            <a:lumMod val="50000"/>
          </a:schemeClr>
        </a:buClr>
        <a:buSzPct val="80000"/>
        <a:buFont typeface="Lucida Grande"/>
        <a:buChar char="➜"/>
        <a:defRPr sz="2200" b="0" i="0" kern="1200">
          <a:solidFill>
            <a:schemeClr val="tx1"/>
          </a:solidFill>
          <a:latin typeface="Helvetica Light"/>
          <a:ea typeface="+mn-ea"/>
          <a:cs typeface="Helvetica Light"/>
        </a:defRPr>
      </a:lvl1pPr>
      <a:lvl2pPr marL="742950" indent="-285750" algn="l" defTabSz="457200" rtl="0" eaLnBrk="1" latinLnBrk="0" hangingPunct="1">
        <a:spcBef>
          <a:spcPct val="20000"/>
        </a:spcBef>
        <a:buClr>
          <a:schemeClr val="bg1">
            <a:lumMod val="50000"/>
          </a:schemeClr>
        </a:buClr>
        <a:buSzPct val="80000"/>
        <a:buFont typeface="Lucida Grande"/>
        <a:buChar char="➜"/>
        <a:defRPr sz="1800" b="0" i="0" kern="1200">
          <a:solidFill>
            <a:schemeClr val="tx1"/>
          </a:solidFill>
          <a:latin typeface="Helvetica Light"/>
          <a:ea typeface="+mn-ea"/>
          <a:cs typeface="Helvetica Light"/>
        </a:defRPr>
      </a:lvl2pPr>
      <a:lvl3pPr marL="1143000" indent="-228600" algn="l" defTabSz="457200" rtl="0" eaLnBrk="1" latinLnBrk="0" hangingPunct="1">
        <a:spcBef>
          <a:spcPct val="20000"/>
        </a:spcBef>
        <a:buClr>
          <a:schemeClr val="bg1">
            <a:lumMod val="50000"/>
          </a:schemeClr>
        </a:buClr>
        <a:buSzPct val="80000"/>
        <a:buFont typeface="Lucida Grande"/>
        <a:buChar char="➜"/>
        <a:defRPr sz="1600" b="0" i="0" kern="1200">
          <a:solidFill>
            <a:schemeClr val="tx1"/>
          </a:solidFill>
          <a:latin typeface="Helvetica Light"/>
          <a:ea typeface="+mn-ea"/>
          <a:cs typeface="Helvetica Light"/>
        </a:defRPr>
      </a:lvl3pPr>
      <a:lvl4pPr marL="1600200" indent="-228600" algn="l" defTabSz="457200" rtl="0" eaLnBrk="1" latinLnBrk="0" hangingPunct="1">
        <a:spcBef>
          <a:spcPct val="20000"/>
        </a:spcBef>
        <a:buClr>
          <a:schemeClr val="bg1">
            <a:lumMod val="50000"/>
          </a:schemeClr>
        </a:buClr>
        <a:buSzPct val="80000"/>
        <a:buFont typeface="Lucida Grande"/>
        <a:buChar char="➜"/>
        <a:defRPr sz="1400" b="0" i="0" kern="1200">
          <a:solidFill>
            <a:schemeClr val="tx1"/>
          </a:solidFill>
          <a:latin typeface="Helvetica Light"/>
          <a:ea typeface="+mn-ea"/>
          <a:cs typeface="Helvetica Light"/>
        </a:defRPr>
      </a:lvl4pPr>
      <a:lvl5pPr marL="2057400" indent="-228600" algn="l" defTabSz="457200" rtl="0" eaLnBrk="1" latinLnBrk="0" hangingPunct="1">
        <a:spcBef>
          <a:spcPct val="20000"/>
        </a:spcBef>
        <a:buClr>
          <a:schemeClr val="bg1">
            <a:lumMod val="50000"/>
          </a:schemeClr>
        </a:buClr>
        <a:buSzPct val="80000"/>
        <a:buFont typeface="Lucida Grande"/>
        <a:buChar char="➜"/>
        <a:defRPr sz="12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21.jpeg"/><Relationship Id="rId5" Type="http://schemas.openxmlformats.org/officeDocument/2006/relationships/diagramQuickStyle" Target="../diagrams/quickStyle6.xml"/><Relationship Id="rId10" Type="http://schemas.openxmlformats.org/officeDocument/2006/relationships/image" Target="../media/image20.png"/><Relationship Id="rId4" Type="http://schemas.openxmlformats.org/officeDocument/2006/relationships/diagramLayout" Target="../diagrams/layout6.xml"/><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lifecycleinitiative.org/" TargetMode="External"/><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mailto:ciscp@unep.org" TargetMode="External"/><Relationship Id="rId5" Type="http://schemas.openxmlformats.org/officeDocument/2006/relationships/hyperlink" Target="http://www.scpclearinghouse.org/consumer-information-scp" TargetMode="External"/><Relationship Id="rId4" Type="http://schemas.openxmlformats.org/officeDocument/2006/relationships/hyperlink" Target="mailto:info@lifecycleinitiativ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509650" y="2434913"/>
            <a:ext cx="8610600" cy="1470025"/>
          </a:xfrm>
        </p:spPr>
        <p:txBody>
          <a:bodyPr rtlCol="0">
            <a:noAutofit/>
          </a:bodyPr>
          <a:lstStyle/>
          <a:p>
            <a:pPr>
              <a:defRPr/>
            </a:pPr>
            <a:r>
              <a:rPr lang="en-IN" sz="3200" dirty="0" smtClean="0"/>
              <a:t>Guidance for Communicating </a:t>
            </a:r>
            <a:r>
              <a:rPr lang="en-IN" sz="3200" dirty="0"/>
              <a:t>hotspots: The effective use of sustainability information to drive action and </a:t>
            </a:r>
            <a:r>
              <a:rPr lang="en-IN" sz="3200" dirty="0" smtClean="0"/>
              <a:t/>
            </a:r>
            <a:br>
              <a:rPr lang="en-IN" sz="3200" dirty="0" smtClean="0"/>
            </a:br>
            <a:r>
              <a:rPr lang="en-IN" sz="3200" dirty="0" smtClean="0"/>
              <a:t>improve performance</a:t>
            </a:r>
            <a:endParaRPr lang="en-US" sz="2400" b="1" dirty="0"/>
          </a:p>
        </p:txBody>
      </p:sp>
      <p:pic>
        <p:nvPicPr>
          <p:cNvPr id="4" name="Picture 3"/>
          <p:cNvPicPr>
            <a:picLocks noChangeAspect="1"/>
          </p:cNvPicPr>
          <p:nvPr/>
        </p:nvPicPr>
        <p:blipFill rotWithShape="1">
          <a:blip r:embed="rId3"/>
          <a:srcRect l="3594" t="7992" r="13248" b="7748"/>
          <a:stretch/>
        </p:blipFill>
        <p:spPr>
          <a:xfrm>
            <a:off x="831273" y="4286991"/>
            <a:ext cx="3182587" cy="1733799"/>
          </a:xfrm>
          <a:prstGeom prst="rect">
            <a:avLst/>
          </a:prstGeom>
        </p:spPr>
      </p:pic>
    </p:spTree>
    <p:extLst>
      <p:ext uri="{BB962C8B-B14F-4D97-AF65-F5344CB8AC3E}">
        <p14:creationId xmlns:p14="http://schemas.microsoft.com/office/powerpoint/2010/main" val="190046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46" y="352489"/>
            <a:ext cx="8074595" cy="741362"/>
          </a:xfrm>
        </p:spPr>
        <p:txBody>
          <a:bodyPr>
            <a:normAutofit fontScale="90000"/>
          </a:bodyPr>
          <a:lstStyle/>
          <a:p>
            <a:r>
              <a:rPr lang="en-US" dirty="0" smtClean="0"/>
              <a:t>Example from Hotspots Analysis: </a:t>
            </a:r>
            <a:br>
              <a:rPr lang="en-US" dirty="0" smtClean="0"/>
            </a:br>
            <a:r>
              <a:rPr lang="en-US" dirty="0" smtClean="0"/>
              <a:t>from information to action</a:t>
            </a:r>
            <a:endParaRPr lang="en-IN"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10</a:t>
            </a:fld>
            <a:endParaRPr lang="en-US" dirty="0"/>
          </a:p>
        </p:txBody>
      </p:sp>
      <p:sp>
        <p:nvSpPr>
          <p:cNvPr id="5" name="Rounded Rectangle 4"/>
          <p:cNvSpPr/>
          <p:nvPr/>
        </p:nvSpPr>
        <p:spPr>
          <a:xfrm>
            <a:off x="2870445" y="2056244"/>
            <a:ext cx="6090312" cy="6955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600" dirty="0" smtClean="0"/>
              <a:t>1) Raw materials: 5-7 high impact ingredients</a:t>
            </a:r>
          </a:p>
          <a:p>
            <a:r>
              <a:rPr lang="en-US" sz="1600" dirty="0" smtClean="0"/>
              <a:t>2) Recyclability of pack </a:t>
            </a:r>
            <a:r>
              <a:rPr lang="en-US" sz="1600" b="1" dirty="0" smtClean="0"/>
              <a:t>-  </a:t>
            </a:r>
            <a:r>
              <a:rPr lang="en-US" sz="1600" dirty="0" smtClean="0"/>
              <a:t>trigger assembly not recyclable</a:t>
            </a:r>
          </a:p>
          <a:p>
            <a:r>
              <a:rPr lang="en-US" sz="1600" dirty="0" smtClean="0"/>
              <a:t>3) Product wastage: from inconsistent spray application / dosing                  </a:t>
            </a:r>
            <a:endParaRPr lang="en-IN" sz="1600" dirty="0"/>
          </a:p>
        </p:txBody>
      </p:sp>
      <p:sp>
        <p:nvSpPr>
          <p:cNvPr id="6" name="Rounded Rectangle 5"/>
          <p:cNvSpPr/>
          <p:nvPr/>
        </p:nvSpPr>
        <p:spPr>
          <a:xfrm>
            <a:off x="642881" y="2056243"/>
            <a:ext cx="1370975" cy="69553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Hotspots identified</a:t>
            </a:r>
            <a:endParaRPr lang="en-IN" sz="1600" dirty="0"/>
          </a:p>
        </p:txBody>
      </p:sp>
      <p:sp>
        <p:nvSpPr>
          <p:cNvPr id="7" name="Flowchart: Card 6"/>
          <p:cNvSpPr/>
          <p:nvPr/>
        </p:nvSpPr>
        <p:spPr>
          <a:xfrm>
            <a:off x="671579" y="2864427"/>
            <a:ext cx="1311599" cy="878774"/>
          </a:xfrm>
          <a:prstGeom prst="flowChartPunchedCar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smtClean="0"/>
              <a:t>Action</a:t>
            </a:r>
            <a:endParaRPr lang="en-IN" sz="1600" dirty="0"/>
          </a:p>
        </p:txBody>
      </p:sp>
      <p:sp>
        <p:nvSpPr>
          <p:cNvPr id="9" name="Oval 8"/>
          <p:cNvSpPr/>
          <p:nvPr/>
        </p:nvSpPr>
        <p:spPr>
          <a:xfrm>
            <a:off x="671579" y="5338617"/>
            <a:ext cx="1406604" cy="85502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dirty="0" smtClean="0"/>
              <a:t>Actors</a:t>
            </a:r>
            <a:endParaRPr lang="en-IN" sz="1600" dirty="0"/>
          </a:p>
        </p:txBody>
      </p:sp>
      <p:sp>
        <p:nvSpPr>
          <p:cNvPr id="10" name="Flowchart: Card 9"/>
          <p:cNvSpPr/>
          <p:nvPr/>
        </p:nvSpPr>
        <p:spPr>
          <a:xfrm>
            <a:off x="2870443" y="2853376"/>
            <a:ext cx="1942372" cy="954974"/>
          </a:xfrm>
          <a:prstGeom prst="flowChartPunchedCar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smtClean="0"/>
              <a:t>1) Reformulation: chemical to algal surfactants</a:t>
            </a:r>
            <a:endParaRPr lang="en-IN" sz="1600" dirty="0"/>
          </a:p>
        </p:txBody>
      </p:sp>
      <p:sp>
        <p:nvSpPr>
          <p:cNvPr id="11" name="Flowchart: Card 10"/>
          <p:cNvSpPr/>
          <p:nvPr/>
        </p:nvSpPr>
        <p:spPr>
          <a:xfrm>
            <a:off x="5014867" y="2877127"/>
            <a:ext cx="1496967" cy="954974"/>
          </a:xfrm>
          <a:prstGeom prst="flowChartPunchedCar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smtClean="0"/>
              <a:t>2) Recyclability: move to single polymer trigger</a:t>
            </a:r>
            <a:endParaRPr lang="en-IN" sz="1600" dirty="0"/>
          </a:p>
        </p:txBody>
      </p:sp>
      <p:sp>
        <p:nvSpPr>
          <p:cNvPr id="12" name="Flowchart: Card 11"/>
          <p:cNvSpPr/>
          <p:nvPr/>
        </p:nvSpPr>
        <p:spPr>
          <a:xfrm>
            <a:off x="6763821" y="2877127"/>
            <a:ext cx="2196936" cy="954974"/>
          </a:xfrm>
          <a:prstGeom prst="flowChartPunchedCard">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smtClean="0"/>
              <a:t>3) Reduce wastage: redesign nozzle / new dosage information</a:t>
            </a:r>
            <a:endParaRPr lang="en-IN" sz="1600" dirty="0"/>
          </a:p>
        </p:txBody>
      </p:sp>
      <p:cxnSp>
        <p:nvCxnSpPr>
          <p:cNvPr id="14" name="Straight Connector 13"/>
          <p:cNvCxnSpPr/>
          <p:nvPr/>
        </p:nvCxnSpPr>
        <p:spPr>
          <a:xfrm>
            <a:off x="2375065" y="2119744"/>
            <a:ext cx="0" cy="3972298"/>
          </a:xfrm>
          <a:prstGeom prst="line">
            <a:avLst/>
          </a:prstGeom>
          <a:ln w="28575">
            <a:solidFill>
              <a:schemeClr val="bg2">
                <a:lumMod val="50000"/>
              </a:schemeClr>
            </a:solidFill>
            <a:prstDash val="dashDot"/>
          </a:ln>
        </p:spPr>
        <p:style>
          <a:lnRef idx="2">
            <a:schemeClr val="accent1"/>
          </a:lnRef>
          <a:fillRef idx="0">
            <a:schemeClr val="accent1"/>
          </a:fillRef>
          <a:effectRef idx="1">
            <a:schemeClr val="accent1"/>
          </a:effectRef>
          <a:fontRef idx="minor">
            <a:schemeClr val="tx1"/>
          </a:fontRef>
        </p:style>
      </p:cxnSp>
      <p:sp>
        <p:nvSpPr>
          <p:cNvPr id="16" name="Down Arrow Callout 15"/>
          <p:cNvSpPr/>
          <p:nvPr/>
        </p:nvSpPr>
        <p:spPr>
          <a:xfrm>
            <a:off x="659027" y="3935185"/>
            <a:ext cx="1368994" cy="1339200"/>
          </a:xfrm>
          <a:prstGeom prst="downArrow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smtClean="0"/>
              <a:t>Communication vehicle</a:t>
            </a:r>
            <a:endParaRPr lang="en-IN" sz="1400" dirty="0"/>
          </a:p>
        </p:txBody>
      </p:sp>
      <p:sp>
        <p:nvSpPr>
          <p:cNvPr id="18" name="Down Arrow Callout 17"/>
          <p:cNvSpPr/>
          <p:nvPr/>
        </p:nvSpPr>
        <p:spPr>
          <a:xfrm>
            <a:off x="2867838" y="3935184"/>
            <a:ext cx="1945943" cy="1339200"/>
          </a:xfrm>
          <a:prstGeom prst="downArrow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smtClean="0"/>
              <a:t>Internal &amp; external communication*</a:t>
            </a:r>
            <a:endParaRPr lang="en-IN" sz="1400" dirty="0"/>
          </a:p>
        </p:txBody>
      </p:sp>
      <p:sp>
        <p:nvSpPr>
          <p:cNvPr id="20" name="Down Arrow Callout 19"/>
          <p:cNvSpPr/>
          <p:nvPr/>
        </p:nvSpPr>
        <p:spPr>
          <a:xfrm>
            <a:off x="5014867" y="3935185"/>
            <a:ext cx="1499572" cy="1339200"/>
          </a:xfrm>
          <a:prstGeom prst="downArrow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smtClean="0"/>
              <a:t>Internal  &amp; external communication*</a:t>
            </a:r>
            <a:endParaRPr lang="en-IN" sz="1400" dirty="0"/>
          </a:p>
        </p:txBody>
      </p:sp>
      <p:sp>
        <p:nvSpPr>
          <p:cNvPr id="21" name="Down Arrow Callout 20"/>
          <p:cNvSpPr/>
          <p:nvPr/>
        </p:nvSpPr>
        <p:spPr>
          <a:xfrm>
            <a:off x="6763821" y="3935185"/>
            <a:ext cx="2196936" cy="1339934"/>
          </a:xfrm>
          <a:prstGeom prst="downArrow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400" dirty="0" smtClean="0"/>
              <a:t>Internal communication, retailers and consumers *(on-pack &amp; at point of sale) </a:t>
            </a:r>
            <a:endParaRPr lang="en-IN" sz="1400" dirty="0"/>
          </a:p>
        </p:txBody>
      </p:sp>
      <p:sp>
        <p:nvSpPr>
          <p:cNvPr id="22" name="Oval 21"/>
          <p:cNvSpPr/>
          <p:nvPr/>
        </p:nvSpPr>
        <p:spPr>
          <a:xfrm>
            <a:off x="2867838" y="5338618"/>
            <a:ext cx="2051788" cy="85502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smtClean="0"/>
              <a:t>Product developers &amp; technologists / buyers/ suppliers</a:t>
            </a:r>
            <a:endParaRPr lang="en-IN" sz="1200" dirty="0"/>
          </a:p>
        </p:txBody>
      </p:sp>
      <p:sp>
        <p:nvSpPr>
          <p:cNvPr id="23" name="Oval 22"/>
          <p:cNvSpPr/>
          <p:nvPr/>
        </p:nvSpPr>
        <p:spPr>
          <a:xfrm>
            <a:off x="5014867" y="5338619"/>
            <a:ext cx="1499572" cy="85502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smtClean="0"/>
              <a:t>Product developers, suppliers, consumers</a:t>
            </a:r>
            <a:endParaRPr lang="en-IN" sz="1200" dirty="0"/>
          </a:p>
        </p:txBody>
      </p:sp>
      <p:sp>
        <p:nvSpPr>
          <p:cNvPr id="24" name="Oval 23"/>
          <p:cNvSpPr/>
          <p:nvPr/>
        </p:nvSpPr>
        <p:spPr>
          <a:xfrm>
            <a:off x="6763821" y="5416550"/>
            <a:ext cx="2196936" cy="77709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200" dirty="0" smtClean="0"/>
              <a:t>Product designers, suppliers,  marketing team, consumers</a:t>
            </a:r>
            <a:endParaRPr lang="en-IN" sz="1200" dirty="0"/>
          </a:p>
        </p:txBody>
      </p:sp>
      <p:sp>
        <p:nvSpPr>
          <p:cNvPr id="28" name="Rounded Rectangle 27"/>
          <p:cNvSpPr/>
          <p:nvPr/>
        </p:nvSpPr>
        <p:spPr>
          <a:xfrm>
            <a:off x="671579" y="1508166"/>
            <a:ext cx="8289178" cy="4631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Case Study: Environmental hotspots for a Household Cleaning </a:t>
            </a:r>
            <a:r>
              <a:rPr lang="en-US" dirty="0"/>
              <a:t>P</a:t>
            </a:r>
            <a:r>
              <a:rPr lang="en-US" dirty="0" smtClean="0"/>
              <a:t>roduct</a:t>
            </a:r>
            <a:endParaRPr lang="en-IN" dirty="0"/>
          </a:p>
        </p:txBody>
      </p:sp>
      <p:pic>
        <p:nvPicPr>
          <p:cNvPr id="25" name="Picture 2" descr="https://encrypted-tbn3.gstatic.com/images?q=tbn:ANd9GcT1I6G5txVf2yGhWLkPItSPZd0H8kvpZaN3chYdnLEwQJOiDAjrEQ"/>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7359505" y="50800"/>
            <a:ext cx="1784495" cy="111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67925" y="6571201"/>
            <a:ext cx="2146900" cy="261610"/>
          </a:xfrm>
          <a:prstGeom prst="rect">
            <a:avLst/>
          </a:prstGeom>
          <a:noFill/>
        </p:spPr>
        <p:txBody>
          <a:bodyPr wrap="square" rtlCol="0">
            <a:spAutoFit/>
          </a:bodyPr>
          <a:lstStyle/>
          <a:p>
            <a:r>
              <a:rPr lang="en-US" sz="1100" dirty="0" smtClean="0"/>
              <a:t>*Refer notes below for details</a:t>
            </a:r>
            <a:endParaRPr lang="en-IN" sz="1100" dirty="0"/>
          </a:p>
        </p:txBody>
      </p:sp>
    </p:spTree>
    <p:extLst>
      <p:ext uri="{BB962C8B-B14F-4D97-AF65-F5344CB8AC3E}">
        <p14:creationId xmlns:p14="http://schemas.microsoft.com/office/powerpoint/2010/main" val="29025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803" y="274639"/>
            <a:ext cx="8074595" cy="741362"/>
          </a:xfrm>
        </p:spPr>
        <p:txBody>
          <a:bodyPr>
            <a:noAutofit/>
          </a:bodyPr>
          <a:lstStyle/>
          <a:p>
            <a:r>
              <a:rPr lang="en-US" sz="2800" dirty="0" smtClean="0"/>
              <a:t>Example for Hotspots Analysis Communication- Product Category</a:t>
            </a:r>
            <a:endParaRPr lang="en-US" sz="2800"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11</a:t>
            </a:fld>
            <a:endParaRPr lang="en-US" dirty="0"/>
          </a:p>
        </p:txBody>
      </p:sp>
      <p:sp>
        <p:nvSpPr>
          <p:cNvPr id="5" name="Rectangle 4"/>
          <p:cNvSpPr/>
          <p:nvPr/>
        </p:nvSpPr>
        <p:spPr>
          <a:xfrm>
            <a:off x="1308100" y="1533942"/>
            <a:ext cx="7708900" cy="993358"/>
          </a:xfrm>
          <a:prstGeom prst="rect">
            <a:avLst/>
          </a:prstGeom>
          <a:solidFill>
            <a:srgbClr val="FFFFFF"/>
          </a:solidFill>
          <a:ln>
            <a:solidFill>
              <a:schemeClr val="accent3">
                <a:lumMod val="75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rPr>
              <a:t>TSC works at the product category level, using a hotspot methodology called the Sustainability Measurement and Reporting System. </a:t>
            </a:r>
            <a:r>
              <a:rPr lang="en-US" sz="1600" dirty="0" smtClean="0">
                <a:solidFill>
                  <a:srgbClr val="000000"/>
                </a:solidFill>
              </a:rPr>
              <a:t>Below are the </a:t>
            </a:r>
            <a:r>
              <a:rPr lang="en-US" sz="1600" b="1" dirty="0" smtClean="0">
                <a:solidFill>
                  <a:srgbClr val="008000"/>
                </a:solidFill>
              </a:rPr>
              <a:t>different communication vehicles</a:t>
            </a:r>
            <a:r>
              <a:rPr lang="en-US" sz="1600" dirty="0" smtClean="0">
                <a:solidFill>
                  <a:srgbClr val="008000"/>
                </a:solidFill>
              </a:rPr>
              <a:t> </a:t>
            </a:r>
            <a:r>
              <a:rPr lang="en-US" sz="1600" b="1" dirty="0" smtClean="0">
                <a:solidFill>
                  <a:srgbClr val="008000"/>
                </a:solidFill>
              </a:rPr>
              <a:t>used</a:t>
            </a:r>
            <a:r>
              <a:rPr lang="en-US" sz="1600" dirty="0" smtClean="0">
                <a:solidFill>
                  <a:srgbClr val="008000"/>
                </a:solidFill>
              </a:rPr>
              <a:t> </a:t>
            </a:r>
            <a:r>
              <a:rPr lang="en-US" sz="1600" b="1" dirty="0" smtClean="0">
                <a:solidFill>
                  <a:srgbClr val="008000"/>
                </a:solidFill>
              </a:rPr>
              <a:t>to enable action</a:t>
            </a:r>
            <a:r>
              <a:rPr lang="en-US" sz="1600" b="1" dirty="0" smtClean="0">
                <a:solidFill>
                  <a:srgbClr val="262626"/>
                </a:solidFill>
              </a:rPr>
              <a:t> </a:t>
            </a:r>
            <a:r>
              <a:rPr lang="en-US" sz="1600" dirty="0" smtClean="0">
                <a:solidFill>
                  <a:srgbClr val="000000"/>
                </a:solidFill>
              </a:rPr>
              <a:t>from the hotspots results </a:t>
            </a:r>
            <a:r>
              <a:rPr lang="en-US" sz="1600" dirty="0" smtClean="0">
                <a:solidFill>
                  <a:srgbClr val="008000"/>
                </a:solidFill>
              </a:rPr>
              <a:t>(</a:t>
            </a:r>
            <a:r>
              <a:rPr lang="en-US" sz="1600" b="1" dirty="0" smtClean="0">
                <a:solidFill>
                  <a:srgbClr val="008000"/>
                </a:solidFill>
              </a:rPr>
              <a:t>Example: Dairy</a:t>
            </a:r>
            <a:r>
              <a:rPr lang="en-US" sz="1600" dirty="0" smtClean="0">
                <a:solidFill>
                  <a:srgbClr val="008000"/>
                </a:solidFill>
              </a:rPr>
              <a:t>)</a:t>
            </a:r>
            <a:endParaRPr lang="en-US" sz="1600" dirty="0">
              <a:solidFill>
                <a:srgbClr val="008000"/>
              </a:solidFill>
            </a:endParaRPr>
          </a:p>
        </p:txBody>
      </p:sp>
      <p:pic>
        <p:nvPicPr>
          <p:cNvPr id="6" name="Picture 5"/>
          <p:cNvPicPr/>
          <p:nvPr/>
        </p:nvPicPr>
        <p:blipFill>
          <a:blip r:embed="rId3" cstate="screen">
            <a:extLst>
              <a:ext uri="{28A0092B-C50C-407E-A947-70E740481C1C}">
                <a14:useLocalDpi xmlns:a14="http://schemas.microsoft.com/office/drawing/2010/main" val="0"/>
              </a:ext>
            </a:extLst>
          </a:blip>
          <a:stretch>
            <a:fillRect/>
          </a:stretch>
        </p:blipFill>
        <p:spPr>
          <a:xfrm>
            <a:off x="88900" y="1557367"/>
            <a:ext cx="1155700" cy="586958"/>
          </a:xfrm>
          <a:prstGeom prst="rect">
            <a:avLst/>
          </a:prstGeom>
          <a:ln>
            <a:solidFill>
              <a:schemeClr val="tx1"/>
            </a:solidFill>
          </a:ln>
        </p:spPr>
      </p:pic>
      <p:cxnSp>
        <p:nvCxnSpPr>
          <p:cNvPr id="8" name="Straight Connector 7"/>
          <p:cNvCxnSpPr/>
          <p:nvPr/>
        </p:nvCxnSpPr>
        <p:spPr>
          <a:xfrm>
            <a:off x="3187700" y="2705100"/>
            <a:ext cx="0" cy="3564358"/>
          </a:xfrm>
          <a:prstGeom prst="line">
            <a:avLst/>
          </a:prstGeom>
          <a:ln>
            <a:solidFill>
              <a:srgbClr val="77933C"/>
            </a:solidFill>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248400" y="2705100"/>
            <a:ext cx="12700" cy="3564358"/>
          </a:xfrm>
          <a:prstGeom prst="line">
            <a:avLst/>
          </a:prstGeom>
          <a:ln>
            <a:solidFill>
              <a:schemeClr val="accent3">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12204" y="2742168"/>
            <a:ext cx="2249334" cy="307777"/>
          </a:xfrm>
          <a:prstGeom prst="rect">
            <a:avLst/>
          </a:prstGeom>
          <a:noFill/>
        </p:spPr>
        <p:txBody>
          <a:bodyPr wrap="none" rtlCol="0">
            <a:spAutoFit/>
          </a:bodyPr>
          <a:lstStyle/>
          <a:p>
            <a:r>
              <a:rPr lang="en-US" sz="1400" b="1" dirty="0" smtClean="0">
                <a:solidFill>
                  <a:schemeClr val="tx1">
                    <a:lumMod val="85000"/>
                    <a:lumOff val="15000"/>
                  </a:schemeClr>
                </a:solidFill>
              </a:rPr>
              <a:t>Key Performance Indicators</a:t>
            </a:r>
            <a:endParaRPr lang="en-US" sz="1400" b="1" dirty="0">
              <a:solidFill>
                <a:schemeClr val="tx1">
                  <a:lumMod val="85000"/>
                  <a:lumOff val="15000"/>
                </a:schemeClr>
              </a:solidFill>
            </a:endParaRPr>
          </a:p>
        </p:txBody>
      </p:sp>
      <p:sp>
        <p:nvSpPr>
          <p:cNvPr id="13" name="TextBox 12"/>
          <p:cNvSpPr txBox="1"/>
          <p:nvPr/>
        </p:nvSpPr>
        <p:spPr>
          <a:xfrm>
            <a:off x="711200" y="3383289"/>
            <a:ext cx="2349500" cy="523220"/>
          </a:xfrm>
          <a:prstGeom prst="rect">
            <a:avLst/>
          </a:prstGeom>
          <a:noFill/>
        </p:spPr>
        <p:txBody>
          <a:bodyPr wrap="square" rtlCol="0">
            <a:spAutoFit/>
          </a:bodyPr>
          <a:lstStyle/>
          <a:p>
            <a:r>
              <a:rPr lang="en-US" sz="1400" b="1" dirty="0" smtClean="0">
                <a:solidFill>
                  <a:srgbClr val="262626"/>
                </a:solidFill>
              </a:rPr>
              <a:t>Audience</a:t>
            </a:r>
            <a:r>
              <a:rPr lang="en-US" sz="1400" dirty="0" smtClean="0"/>
              <a:t>: Retailers</a:t>
            </a:r>
            <a:r>
              <a:rPr lang="en-US" sz="1400" dirty="0"/>
              <a:t>; Brands / Tier 1 Suppliers </a:t>
            </a:r>
          </a:p>
        </p:txBody>
      </p:sp>
      <p:sp>
        <p:nvSpPr>
          <p:cNvPr id="14" name="TextBox 13"/>
          <p:cNvSpPr txBox="1"/>
          <p:nvPr/>
        </p:nvSpPr>
        <p:spPr>
          <a:xfrm>
            <a:off x="3289300" y="2705100"/>
            <a:ext cx="2692400" cy="523220"/>
          </a:xfrm>
          <a:prstGeom prst="rect">
            <a:avLst/>
          </a:prstGeom>
          <a:noFill/>
        </p:spPr>
        <p:txBody>
          <a:bodyPr wrap="square" rtlCol="0">
            <a:spAutoFit/>
          </a:bodyPr>
          <a:lstStyle/>
          <a:p>
            <a:r>
              <a:rPr lang="en-US" sz="1400" b="1" dirty="0" smtClean="0">
                <a:solidFill>
                  <a:srgbClr val="262626"/>
                </a:solidFill>
              </a:rPr>
              <a:t>Sustainability Insights and Supply chain diagram</a:t>
            </a:r>
            <a:endParaRPr lang="en-US" sz="1400" b="1" dirty="0">
              <a:solidFill>
                <a:srgbClr val="262626"/>
              </a:solidFill>
            </a:endParaRPr>
          </a:p>
        </p:txBody>
      </p:sp>
      <p:sp>
        <p:nvSpPr>
          <p:cNvPr id="15" name="TextBox 14"/>
          <p:cNvSpPr txBox="1"/>
          <p:nvPr/>
        </p:nvSpPr>
        <p:spPr>
          <a:xfrm>
            <a:off x="3289300" y="3337122"/>
            <a:ext cx="2832100" cy="738664"/>
          </a:xfrm>
          <a:prstGeom prst="rect">
            <a:avLst/>
          </a:prstGeom>
          <a:noFill/>
        </p:spPr>
        <p:txBody>
          <a:bodyPr wrap="square" rtlCol="0">
            <a:spAutoFit/>
          </a:bodyPr>
          <a:lstStyle/>
          <a:p>
            <a:r>
              <a:rPr lang="en-US" sz="1400" b="1" dirty="0" smtClean="0">
                <a:solidFill>
                  <a:srgbClr val="262626"/>
                </a:solidFill>
              </a:rPr>
              <a:t>Audience</a:t>
            </a:r>
            <a:r>
              <a:rPr lang="en-US" sz="1400" dirty="0" smtClean="0"/>
              <a:t>: General </a:t>
            </a:r>
            <a:r>
              <a:rPr lang="en-US" sz="1400" dirty="0"/>
              <a:t>public; Business users without sustainability expertise </a:t>
            </a:r>
          </a:p>
        </p:txBody>
      </p:sp>
      <p:sp>
        <p:nvSpPr>
          <p:cNvPr id="16" name="TextBox 15"/>
          <p:cNvSpPr txBox="1"/>
          <p:nvPr/>
        </p:nvSpPr>
        <p:spPr>
          <a:xfrm>
            <a:off x="6248400" y="2705100"/>
            <a:ext cx="2768600" cy="738664"/>
          </a:xfrm>
          <a:prstGeom prst="rect">
            <a:avLst/>
          </a:prstGeom>
          <a:noFill/>
        </p:spPr>
        <p:txBody>
          <a:bodyPr wrap="square" rtlCol="0">
            <a:spAutoFit/>
          </a:bodyPr>
          <a:lstStyle/>
          <a:p>
            <a:r>
              <a:rPr lang="en-US" sz="1400" b="1" dirty="0" smtClean="0">
                <a:solidFill>
                  <a:srgbClr val="262626"/>
                </a:solidFill>
              </a:rPr>
              <a:t>Communication by business users: e.g. Walmart’s  Sustainability Leaders Badge</a:t>
            </a:r>
            <a:endParaRPr lang="en-US" sz="1400" b="1" dirty="0">
              <a:solidFill>
                <a:srgbClr val="262626"/>
              </a:solidFill>
            </a:endParaRPr>
          </a:p>
        </p:txBody>
      </p:sp>
      <p:sp>
        <p:nvSpPr>
          <p:cNvPr id="17" name="TextBox 16"/>
          <p:cNvSpPr txBox="1"/>
          <p:nvPr/>
        </p:nvSpPr>
        <p:spPr>
          <a:xfrm>
            <a:off x="6337300" y="3458528"/>
            <a:ext cx="1800493" cy="307777"/>
          </a:xfrm>
          <a:prstGeom prst="rect">
            <a:avLst/>
          </a:prstGeom>
          <a:noFill/>
        </p:spPr>
        <p:txBody>
          <a:bodyPr wrap="none" rtlCol="0">
            <a:spAutoFit/>
          </a:bodyPr>
          <a:lstStyle/>
          <a:p>
            <a:r>
              <a:rPr lang="en-US" sz="1400" b="1" dirty="0" smtClean="0">
                <a:solidFill>
                  <a:srgbClr val="262626"/>
                </a:solidFill>
              </a:rPr>
              <a:t>Audience</a:t>
            </a:r>
            <a:r>
              <a:rPr lang="en-US" sz="1400" b="1" dirty="0" smtClean="0"/>
              <a:t>: </a:t>
            </a:r>
            <a:r>
              <a:rPr lang="en-US" sz="1400" dirty="0"/>
              <a:t>Consumers </a:t>
            </a:r>
          </a:p>
        </p:txBody>
      </p:sp>
      <p:pic>
        <p:nvPicPr>
          <p:cNvPr id="19"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99082" y="3914063"/>
            <a:ext cx="2332480" cy="1963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324125" y="4087661"/>
            <a:ext cx="2837686" cy="2134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7300" y="4192484"/>
            <a:ext cx="2743200" cy="15843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41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69" y="274639"/>
            <a:ext cx="8074595" cy="741362"/>
          </a:xfrm>
        </p:spPr>
        <p:txBody>
          <a:bodyPr/>
          <a:lstStyle/>
          <a:p>
            <a:r>
              <a:rPr lang="en-GB" dirty="0" smtClean="0"/>
              <a:t>General Considerations</a:t>
            </a:r>
            <a:endParaRPr lang="en-GB"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12</a:t>
            </a:fld>
            <a:endParaRPr lang="en-US" dirty="0"/>
          </a:p>
        </p:txBody>
      </p:sp>
      <p:sp>
        <p:nvSpPr>
          <p:cNvPr id="5" name="Rounded Rectangle 4"/>
          <p:cNvSpPr/>
          <p:nvPr/>
        </p:nvSpPr>
        <p:spPr>
          <a:xfrm>
            <a:off x="897586" y="1641513"/>
            <a:ext cx="7651503" cy="6720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A robust study with clearly defined scope can be used and </a:t>
            </a:r>
          </a:p>
          <a:p>
            <a:pPr algn="ctr"/>
            <a:r>
              <a:rPr lang="en-US" dirty="0" smtClean="0"/>
              <a:t>communicated in many ways</a:t>
            </a:r>
            <a:endParaRPr lang="en-IN" dirty="0"/>
          </a:p>
        </p:txBody>
      </p:sp>
      <p:graphicFrame>
        <p:nvGraphicFramePr>
          <p:cNvPr id="7" name="Diagram 6"/>
          <p:cNvGraphicFramePr/>
          <p:nvPr>
            <p:extLst>
              <p:ext uri="{D42A27DB-BD31-4B8C-83A1-F6EECF244321}">
                <p14:modId xmlns:p14="http://schemas.microsoft.com/office/powerpoint/2010/main" val="4228750728"/>
              </p:ext>
            </p:extLst>
          </p:nvPr>
        </p:nvGraphicFramePr>
        <p:xfrm>
          <a:off x="897587" y="2137272"/>
          <a:ext cx="765150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27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08" y="274639"/>
            <a:ext cx="8074595" cy="741362"/>
          </a:xfrm>
        </p:spPr>
        <p:txBody>
          <a:bodyPr>
            <a:normAutofit/>
          </a:bodyPr>
          <a:lstStyle/>
          <a:p>
            <a:r>
              <a:rPr lang="en-US" sz="3200" dirty="0" smtClean="0"/>
              <a:t>Guiding Principles Overview </a:t>
            </a:r>
            <a:endParaRPr lang="en-IN"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1022791"/>
              </p:ext>
            </p:extLst>
          </p:nvPr>
        </p:nvGraphicFramePr>
        <p:xfrm>
          <a:off x="612775" y="1533525"/>
          <a:ext cx="807402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D0DBF67D-2C79-F84A-920C-2E4BE1838C84}" type="slidenum">
              <a:rPr lang="en-US" smtClean="0"/>
              <a:pPr/>
              <a:t>13</a:t>
            </a:fld>
            <a:endParaRPr lang="en-US" dirty="0"/>
          </a:p>
        </p:txBody>
      </p:sp>
      <p:pic>
        <p:nvPicPr>
          <p:cNvPr id="6" name="Picture 2"/>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80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096" y="274639"/>
            <a:ext cx="8074595" cy="741362"/>
          </a:xfrm>
        </p:spPr>
        <p:txBody>
          <a:bodyPr>
            <a:normAutofit fontScale="90000"/>
          </a:bodyPr>
          <a:lstStyle/>
          <a:p>
            <a:r>
              <a:rPr lang="en-US" dirty="0" smtClean="0"/>
              <a:t>How to Read – </a:t>
            </a:r>
            <a:br>
              <a:rPr lang="en-US" dirty="0" smtClean="0"/>
            </a:br>
            <a:r>
              <a:rPr lang="en-US" dirty="0" smtClean="0"/>
              <a:t>Shall, Should and May</a:t>
            </a:r>
            <a:endParaRPr lang="en-IN" dirty="0"/>
          </a:p>
        </p:txBody>
      </p:sp>
      <p:sp>
        <p:nvSpPr>
          <p:cNvPr id="3" name="Content Placeholder 2"/>
          <p:cNvSpPr>
            <a:spLocks noGrp="1"/>
          </p:cNvSpPr>
          <p:nvPr>
            <p:ph idx="1"/>
          </p:nvPr>
        </p:nvSpPr>
        <p:spPr>
          <a:xfrm>
            <a:off x="771525" y="2628901"/>
            <a:ext cx="7107459" cy="2533650"/>
          </a:xfrm>
        </p:spPr>
        <p:txBody>
          <a:bodyPr>
            <a:normAutofit/>
          </a:bodyPr>
          <a:lstStyle/>
          <a:p>
            <a:endParaRPr lang="en-GB" sz="800" b="1" dirty="0" smtClean="0">
              <a:latin typeface="+mn-lt"/>
            </a:endParaRPr>
          </a:p>
          <a:p>
            <a:r>
              <a:rPr lang="en-GB" sz="1600" b="1" dirty="0" smtClean="0">
                <a:latin typeface="+mn-lt"/>
              </a:rPr>
              <a:t>“Shall</a:t>
            </a:r>
            <a:r>
              <a:rPr lang="en-US" sz="1600" b="1" dirty="0" smtClean="0">
                <a:latin typeface="+mn-lt"/>
              </a:rPr>
              <a:t>”</a:t>
            </a:r>
            <a:r>
              <a:rPr lang="en-GB" sz="1600" b="1" dirty="0" smtClean="0">
                <a:latin typeface="+mn-lt"/>
              </a:rPr>
              <a:t> </a:t>
            </a:r>
            <a:r>
              <a:rPr lang="en-GB" sz="1600" dirty="0">
                <a:latin typeface="+mn-lt"/>
              </a:rPr>
              <a:t>is </a:t>
            </a:r>
            <a:r>
              <a:rPr lang="en-GB" sz="1600" dirty="0" smtClean="0">
                <a:latin typeface="+mn-lt"/>
              </a:rPr>
              <a:t>used </a:t>
            </a:r>
            <a:r>
              <a:rPr lang="en-GB" sz="1600" dirty="0">
                <a:latin typeface="+mn-lt"/>
              </a:rPr>
              <a:t>when this strength of obligation is also required in the </a:t>
            </a:r>
            <a:r>
              <a:rPr lang="en-GB" sz="1600" dirty="0" smtClean="0">
                <a:latin typeface="+mn-lt"/>
              </a:rPr>
              <a:t> </a:t>
            </a:r>
          </a:p>
          <a:p>
            <a:pPr marL="0" indent="0">
              <a:buNone/>
            </a:pPr>
            <a:r>
              <a:rPr lang="en-GB" sz="1600" dirty="0">
                <a:latin typeface="+mn-lt"/>
              </a:rPr>
              <a:t> </a:t>
            </a:r>
            <a:r>
              <a:rPr lang="en-GB" sz="1600" dirty="0" smtClean="0">
                <a:latin typeface="+mn-lt"/>
              </a:rPr>
              <a:t>                    aforementioned guidance documents</a:t>
            </a:r>
          </a:p>
          <a:p>
            <a:pPr marL="0" indent="0">
              <a:buNone/>
            </a:pPr>
            <a:endParaRPr lang="en-GB" sz="1600" dirty="0" smtClean="0">
              <a:latin typeface="+mn-lt"/>
            </a:endParaRPr>
          </a:p>
          <a:p>
            <a:r>
              <a:rPr lang="en-US" sz="1600" dirty="0" smtClean="0">
                <a:latin typeface="+mn-lt"/>
              </a:rPr>
              <a:t>“</a:t>
            </a:r>
            <a:r>
              <a:rPr lang="en-GB" sz="1600" b="1" dirty="0" smtClean="0">
                <a:latin typeface="+mn-lt"/>
              </a:rPr>
              <a:t>Should</a:t>
            </a:r>
            <a:r>
              <a:rPr lang="en-US" sz="1600" b="1" dirty="0" smtClean="0">
                <a:latin typeface="+mn-lt"/>
              </a:rPr>
              <a:t>”</a:t>
            </a:r>
            <a:r>
              <a:rPr lang="en-GB" sz="1600" b="1" dirty="0" smtClean="0">
                <a:latin typeface="+mn-lt"/>
              </a:rPr>
              <a:t> </a:t>
            </a:r>
            <a:r>
              <a:rPr lang="en-GB" sz="1600" dirty="0">
                <a:latin typeface="+mn-lt"/>
              </a:rPr>
              <a:t>is used to </a:t>
            </a:r>
            <a:r>
              <a:rPr lang="en-GB" sz="1600" dirty="0" smtClean="0">
                <a:latin typeface="+mn-lt"/>
              </a:rPr>
              <a:t>identify recommended </a:t>
            </a:r>
            <a:r>
              <a:rPr lang="en-GB" sz="1600" dirty="0">
                <a:latin typeface="+mn-lt"/>
              </a:rPr>
              <a:t>elements that can be disregarded </a:t>
            </a:r>
            <a:endParaRPr lang="en-GB" sz="1600" dirty="0" smtClean="0">
              <a:latin typeface="+mn-lt"/>
            </a:endParaRPr>
          </a:p>
          <a:p>
            <a:pPr marL="0" indent="0">
              <a:buNone/>
            </a:pPr>
            <a:r>
              <a:rPr lang="en-GB" sz="1600" dirty="0">
                <a:latin typeface="+mn-lt"/>
              </a:rPr>
              <a:t> </a:t>
            </a:r>
            <a:r>
              <a:rPr lang="en-GB" sz="1600" dirty="0" smtClean="0">
                <a:latin typeface="+mn-lt"/>
              </a:rPr>
              <a:t>                        with </a:t>
            </a:r>
            <a:r>
              <a:rPr lang="en-GB" sz="1600" dirty="0">
                <a:latin typeface="+mn-lt"/>
              </a:rPr>
              <a:t>proper justification. </a:t>
            </a:r>
            <a:endParaRPr lang="en-GB" sz="1600" dirty="0" smtClean="0">
              <a:latin typeface="+mn-lt"/>
            </a:endParaRPr>
          </a:p>
          <a:p>
            <a:pPr marL="0" indent="0">
              <a:buNone/>
            </a:pPr>
            <a:endParaRPr lang="en-GB" sz="1600" dirty="0" smtClean="0">
              <a:latin typeface="+mn-lt"/>
            </a:endParaRPr>
          </a:p>
          <a:p>
            <a:r>
              <a:rPr lang="en-US" sz="1600" b="1" dirty="0" smtClean="0">
                <a:latin typeface="+mn-lt"/>
              </a:rPr>
              <a:t>“</a:t>
            </a:r>
            <a:r>
              <a:rPr lang="en-GB" sz="1600" b="1" dirty="0" smtClean="0">
                <a:latin typeface="+mn-lt"/>
              </a:rPr>
              <a:t>May</a:t>
            </a:r>
            <a:r>
              <a:rPr lang="en-US" sz="1600" b="1" dirty="0" smtClean="0">
                <a:latin typeface="+mn-lt"/>
              </a:rPr>
              <a:t>”</a:t>
            </a:r>
            <a:r>
              <a:rPr lang="en-GB" sz="1600" b="1" dirty="0" smtClean="0">
                <a:latin typeface="+mn-lt"/>
              </a:rPr>
              <a:t> </a:t>
            </a:r>
            <a:r>
              <a:rPr lang="en-GB" sz="1600" dirty="0">
                <a:latin typeface="+mn-lt"/>
              </a:rPr>
              <a:t>is used for other allowed elements or alternatives</a:t>
            </a:r>
            <a:r>
              <a:rPr lang="en-GB" sz="1600" dirty="0" smtClean="0">
                <a:latin typeface="+mn-lt"/>
              </a:rPr>
              <a:t>.</a:t>
            </a:r>
          </a:p>
          <a:p>
            <a:pPr marL="0" indent="0">
              <a:buNone/>
            </a:pPr>
            <a:endParaRPr lang="en-GB" sz="1600" dirty="0">
              <a:latin typeface="+mn-lt"/>
            </a:endParaRPr>
          </a:p>
          <a:p>
            <a:pPr marL="0" indent="0">
              <a:buNone/>
            </a:pPr>
            <a:endParaRPr lang="en-IN" dirty="0">
              <a:latin typeface="+mn-lt"/>
            </a:endParaRPr>
          </a:p>
        </p:txBody>
      </p:sp>
      <p:sp>
        <p:nvSpPr>
          <p:cNvPr id="4" name="Slide Number Placeholder 3"/>
          <p:cNvSpPr>
            <a:spLocks noGrp="1"/>
          </p:cNvSpPr>
          <p:nvPr>
            <p:ph type="sldNum" sz="quarter" idx="4"/>
          </p:nvPr>
        </p:nvSpPr>
        <p:spPr/>
        <p:txBody>
          <a:bodyPr/>
          <a:lstStyle/>
          <a:p>
            <a:fld id="{D0DBF67D-2C79-F84A-920C-2E4BE1838C84}" type="slidenum">
              <a:rPr lang="en-US" smtClean="0"/>
              <a:pPr/>
              <a:t>14</a:t>
            </a:fld>
            <a:endParaRPr lang="en-US" dirty="0"/>
          </a:p>
        </p:txBody>
      </p:sp>
      <p:sp>
        <p:nvSpPr>
          <p:cNvPr id="6" name="Rounded Rectangle 5"/>
          <p:cNvSpPr/>
          <p:nvPr/>
        </p:nvSpPr>
        <p:spPr>
          <a:xfrm>
            <a:off x="771525" y="1571625"/>
            <a:ext cx="7888414" cy="97155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1600" dirty="0" smtClean="0"/>
              <a:t>The </a:t>
            </a:r>
            <a:r>
              <a:rPr lang="en-US" sz="1600" dirty="0"/>
              <a:t>principles described in this guidance uses </a:t>
            </a:r>
            <a:r>
              <a:rPr lang="en-US" sz="1600" b="1" dirty="0">
                <a:solidFill>
                  <a:srgbClr val="13923F"/>
                </a:solidFill>
              </a:rPr>
              <a:t>“shall”</a:t>
            </a:r>
            <a:r>
              <a:rPr lang="en-US" sz="1600" dirty="0"/>
              <a:t>,</a:t>
            </a:r>
            <a:r>
              <a:rPr lang="en-US" sz="1600" b="1" dirty="0">
                <a:solidFill>
                  <a:srgbClr val="13923F"/>
                </a:solidFill>
              </a:rPr>
              <a:t> “should” </a:t>
            </a:r>
            <a:r>
              <a:rPr lang="en-US" sz="1600" dirty="0"/>
              <a:t>and </a:t>
            </a:r>
            <a:r>
              <a:rPr lang="en-US" sz="1600" b="1" dirty="0">
                <a:solidFill>
                  <a:srgbClr val="13923F"/>
                </a:solidFill>
              </a:rPr>
              <a:t>“may”</a:t>
            </a:r>
            <a:r>
              <a:rPr lang="en-US" sz="1600" dirty="0">
                <a:solidFill>
                  <a:srgbClr val="13923F"/>
                </a:solidFill>
              </a:rPr>
              <a:t> </a:t>
            </a:r>
            <a:r>
              <a:rPr lang="en-US" sz="1600" dirty="0" smtClean="0"/>
              <a:t>to </a:t>
            </a:r>
            <a:r>
              <a:rPr lang="en-US" sz="1600" b="1" dirty="0" smtClean="0">
                <a:solidFill>
                  <a:srgbClr val="13923F"/>
                </a:solidFill>
              </a:rPr>
              <a:t>distinguish</a:t>
            </a:r>
            <a:r>
              <a:rPr lang="en-US" sz="1600" dirty="0" smtClean="0">
                <a:solidFill>
                  <a:srgbClr val="13923F"/>
                </a:solidFill>
              </a:rPr>
              <a:t> </a:t>
            </a:r>
            <a:r>
              <a:rPr lang="en-US" sz="1600" dirty="0" smtClean="0"/>
              <a:t>between </a:t>
            </a:r>
            <a:r>
              <a:rPr lang="en-US" sz="1600" b="1" dirty="0" smtClean="0">
                <a:solidFill>
                  <a:srgbClr val="13923F"/>
                </a:solidFill>
              </a:rPr>
              <a:t>requirements and recommendations</a:t>
            </a:r>
            <a:r>
              <a:rPr lang="en-US" sz="1600" dirty="0" smtClean="0"/>
              <a:t>.</a:t>
            </a:r>
            <a:r>
              <a:rPr lang="en-GB" sz="1600" dirty="0"/>
              <a:t> </a:t>
            </a:r>
            <a:r>
              <a:rPr lang="en-GB" sz="1600" dirty="0" smtClean="0"/>
              <a:t>The terminologies are </a:t>
            </a:r>
            <a:r>
              <a:rPr lang="en-GB" sz="1600" dirty="0"/>
              <a:t>based on ISO/TS 14072 and ISO 14044/ISO </a:t>
            </a:r>
            <a:r>
              <a:rPr lang="en-GB" sz="1600" dirty="0" smtClean="0"/>
              <a:t>14040 </a:t>
            </a:r>
            <a:r>
              <a:rPr lang="en-GB" sz="1600" dirty="0"/>
              <a:t>in that </a:t>
            </a:r>
            <a:r>
              <a:rPr lang="en-GB" sz="1600" dirty="0" smtClean="0"/>
              <a:t>order.</a:t>
            </a:r>
            <a:endParaRPr lang="en-US" sz="1600" dirty="0"/>
          </a:p>
        </p:txBody>
      </p:sp>
      <p:sp>
        <p:nvSpPr>
          <p:cNvPr id="7" name="Rounded Rectangle 6"/>
          <p:cNvSpPr/>
          <p:nvPr/>
        </p:nvSpPr>
        <p:spPr>
          <a:xfrm>
            <a:off x="771526" y="5191250"/>
            <a:ext cx="7888414" cy="942976"/>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r>
              <a:rPr lang="en-GB" sz="1600" b="1" dirty="0" smtClean="0">
                <a:solidFill>
                  <a:srgbClr val="13923F"/>
                </a:solidFill>
              </a:rPr>
              <a:t>Each</a:t>
            </a:r>
            <a:r>
              <a:rPr lang="en-IN" sz="1600" b="1" dirty="0" smtClean="0">
                <a:solidFill>
                  <a:srgbClr val="13923F"/>
                </a:solidFill>
              </a:rPr>
              <a:t> </a:t>
            </a:r>
            <a:r>
              <a:rPr lang="en-IN" sz="1600" b="1" dirty="0">
                <a:solidFill>
                  <a:srgbClr val="13923F"/>
                </a:solidFill>
              </a:rPr>
              <a:t>of the guiding principles </a:t>
            </a:r>
            <a:r>
              <a:rPr lang="en-IN" sz="1600" dirty="0" smtClean="0"/>
              <a:t>have </a:t>
            </a:r>
            <a:r>
              <a:rPr lang="en-IN" sz="1600" dirty="0"/>
              <a:t>a </a:t>
            </a:r>
            <a:r>
              <a:rPr lang="en-IN" sz="1600" b="1" dirty="0">
                <a:solidFill>
                  <a:srgbClr val="13923F"/>
                </a:solidFill>
              </a:rPr>
              <a:t>mandatory (shall) element (</a:t>
            </a:r>
            <a:r>
              <a:rPr lang="en-IN" sz="1600" b="1" dirty="0" smtClean="0">
                <a:solidFill>
                  <a:srgbClr val="13923F"/>
                </a:solidFill>
              </a:rPr>
              <a:t>sub-aspect)</a:t>
            </a:r>
            <a:r>
              <a:rPr lang="en-IN" sz="1600" dirty="0" smtClean="0"/>
              <a:t> </a:t>
            </a:r>
            <a:r>
              <a:rPr lang="en-IN" sz="1600" dirty="0"/>
              <a:t>to them. </a:t>
            </a:r>
            <a:r>
              <a:rPr lang="en-IN" sz="1600" b="1" dirty="0">
                <a:solidFill>
                  <a:srgbClr val="13923F"/>
                </a:solidFill>
              </a:rPr>
              <a:t>Some also have discretionary/optional sub-aspects (should/may</a:t>
            </a:r>
            <a:r>
              <a:rPr lang="en-IN" sz="1600" b="1" dirty="0">
                <a:solidFill>
                  <a:srgbClr val="00B050"/>
                </a:solidFill>
              </a:rPr>
              <a:t>)</a:t>
            </a:r>
            <a:r>
              <a:rPr lang="en-IN" sz="1600" b="1" dirty="0">
                <a:solidFill>
                  <a:schemeClr val="tx2"/>
                </a:solidFill>
              </a:rPr>
              <a:t> </a:t>
            </a:r>
            <a:r>
              <a:rPr lang="en-IN" sz="1600" dirty="0"/>
              <a:t>that are </a:t>
            </a:r>
            <a:r>
              <a:rPr lang="en-IN" sz="1600" b="1" dirty="0">
                <a:solidFill>
                  <a:srgbClr val="13923F"/>
                </a:solidFill>
              </a:rPr>
              <a:t>intended</a:t>
            </a:r>
            <a:r>
              <a:rPr lang="en-IN" sz="1600" dirty="0"/>
              <a:t> to </a:t>
            </a:r>
            <a:r>
              <a:rPr lang="en-IN" sz="1600" b="1" dirty="0">
                <a:solidFill>
                  <a:srgbClr val="13923F"/>
                </a:solidFill>
              </a:rPr>
              <a:t>illustrate best practice </a:t>
            </a:r>
            <a:r>
              <a:rPr lang="en-IN" sz="1600" dirty="0"/>
              <a:t>or offer </a:t>
            </a:r>
            <a:r>
              <a:rPr lang="en-IN" sz="1600" b="1" dirty="0">
                <a:solidFill>
                  <a:srgbClr val="13923F"/>
                </a:solidFill>
              </a:rPr>
              <a:t>useful examples </a:t>
            </a:r>
            <a:r>
              <a:rPr lang="en-IN" sz="1600" dirty="0"/>
              <a:t>on how a given principle can be met.</a:t>
            </a:r>
          </a:p>
        </p:txBody>
      </p:sp>
      <p:pic>
        <p:nvPicPr>
          <p:cNvPr id="8"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94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5" y="274639"/>
            <a:ext cx="8074595" cy="741362"/>
          </a:xfrm>
        </p:spPr>
        <p:txBody>
          <a:bodyPr/>
          <a:lstStyle/>
          <a:p>
            <a:r>
              <a:rPr lang="en-US" dirty="0" smtClean="0"/>
              <a:t>Guiding Principles (a)</a:t>
            </a:r>
            <a:endParaRPr lang="en-IN" dirty="0"/>
          </a:p>
        </p:txBody>
      </p:sp>
      <p:sp>
        <p:nvSpPr>
          <p:cNvPr id="3" name="Content Placeholder 2"/>
          <p:cNvSpPr>
            <a:spLocks noGrp="1"/>
          </p:cNvSpPr>
          <p:nvPr>
            <p:ph idx="1"/>
          </p:nvPr>
        </p:nvSpPr>
        <p:spPr/>
        <p:txBody>
          <a:bodyPr/>
          <a:lstStyle/>
          <a:p>
            <a:pPr marL="0" indent="0">
              <a:buNone/>
            </a:pPr>
            <a:r>
              <a:rPr lang="en-IN" sz="1800" b="1" dirty="0" smtClean="0">
                <a:solidFill>
                  <a:srgbClr val="9BBB59">
                    <a:lumMod val="75000"/>
                  </a:srgbClr>
                </a:solidFill>
              </a:rPr>
              <a:t>Guiding principles: </a:t>
            </a:r>
            <a:r>
              <a:rPr lang="en-IN" sz="2000" b="1" dirty="0">
                <a:solidFill>
                  <a:srgbClr val="9BBB59">
                    <a:lumMod val="75000"/>
                  </a:srgbClr>
                </a:solidFill>
              </a:rPr>
              <a:t>a. </a:t>
            </a:r>
            <a:r>
              <a:rPr lang="en-IN" sz="1800" b="1" dirty="0">
                <a:solidFill>
                  <a:srgbClr val="9BBB59">
                    <a:lumMod val="75000"/>
                  </a:srgbClr>
                </a:solidFill>
              </a:rPr>
              <a:t>Life Cycle </a:t>
            </a:r>
            <a:r>
              <a:rPr lang="en-IN" sz="1800" b="1" dirty="0" smtClean="0">
                <a:solidFill>
                  <a:srgbClr val="9BBB59">
                    <a:lumMod val="75000"/>
                  </a:srgbClr>
                </a:solidFill>
              </a:rPr>
              <a:t>Approach</a:t>
            </a:r>
          </a:p>
          <a:p>
            <a:pPr marL="0" indent="0">
              <a:buNone/>
            </a:pPr>
            <a:endParaRPr lang="en-IN"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15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84362266"/>
              </p:ext>
            </p:extLst>
          </p:nvPr>
        </p:nvGraphicFramePr>
        <p:xfrm>
          <a:off x="714376" y="2355467"/>
          <a:ext cx="7422038" cy="2992120"/>
        </p:xfrm>
        <a:graphic>
          <a:graphicData uri="http://schemas.openxmlformats.org/drawingml/2006/table">
            <a:tbl>
              <a:tblPr firstRow="1" bandRow="1">
                <a:tableStyleId>{8799B23B-EC83-4686-B30A-512413B5E67A}</a:tableStyleId>
              </a:tblPr>
              <a:tblGrid>
                <a:gridCol w="3711019"/>
                <a:gridCol w="3711019"/>
              </a:tblGrid>
              <a:tr h="370840">
                <a:tc>
                  <a:txBody>
                    <a:bodyPr/>
                    <a:lstStyle/>
                    <a:p>
                      <a:r>
                        <a:rPr lang="en-US" sz="1600" dirty="0" smtClean="0">
                          <a:solidFill>
                            <a:schemeClr val="bg2">
                              <a:lumMod val="25000"/>
                            </a:schemeClr>
                          </a:solidFill>
                        </a:rPr>
                        <a:t>Sub Aspects</a:t>
                      </a:r>
                      <a:endParaRPr lang="en-IN" sz="1600" dirty="0">
                        <a:solidFill>
                          <a:schemeClr val="bg2">
                            <a:lumMod val="25000"/>
                          </a:schemeClr>
                        </a:solidFill>
                      </a:endParaRPr>
                    </a:p>
                  </a:txBody>
                  <a:tcPr/>
                </a:tc>
                <a:tc>
                  <a:txBody>
                    <a:bodyPr/>
                    <a:lstStyle/>
                    <a:p>
                      <a:r>
                        <a:rPr lang="en-US" sz="1600" dirty="0" smtClean="0">
                          <a:solidFill>
                            <a:schemeClr val="bg2">
                              <a:lumMod val="25000"/>
                            </a:schemeClr>
                          </a:solidFill>
                        </a:rPr>
                        <a:t>What</a:t>
                      </a:r>
                      <a:r>
                        <a:rPr lang="en-US" sz="1600" baseline="0" dirty="0" smtClean="0">
                          <a:solidFill>
                            <a:schemeClr val="bg2">
                              <a:lumMod val="25000"/>
                            </a:schemeClr>
                          </a:solidFill>
                        </a:rPr>
                        <a:t> it means/ example</a:t>
                      </a:r>
                      <a:endParaRPr lang="en-IN" sz="1600" dirty="0">
                        <a:solidFill>
                          <a:schemeClr val="bg2">
                            <a:lumMod val="25000"/>
                          </a:schemeClr>
                        </a:solidFill>
                      </a:endParaRPr>
                    </a:p>
                  </a:txBody>
                  <a:tcPr/>
                </a:tc>
              </a:tr>
              <a:tr h="370840">
                <a:tc>
                  <a:txBody>
                    <a:bodyPr/>
                    <a:lstStyle/>
                    <a:p>
                      <a:r>
                        <a:rPr lang="en-IN" sz="1600" dirty="0" smtClean="0">
                          <a:solidFill>
                            <a:schemeClr val="tx1"/>
                          </a:solidFill>
                        </a:rPr>
                        <a:t>The user shall ensure that the information provided reflects impacts / hotspots from all life cycle stages</a:t>
                      </a:r>
                    </a:p>
                    <a:p>
                      <a:endParaRPr lang="en-IN" sz="1600" dirty="0">
                        <a:solidFill>
                          <a:schemeClr val="tx1"/>
                        </a:solidFill>
                      </a:endParaRPr>
                    </a:p>
                  </a:txBody>
                  <a:tcPr/>
                </a:tc>
                <a:tc>
                  <a:txBody>
                    <a:bodyPr/>
                    <a:lstStyle/>
                    <a:p>
                      <a:r>
                        <a:rPr lang="en-IN" sz="1600" dirty="0" smtClean="0">
                          <a:solidFill>
                            <a:schemeClr val="tx1"/>
                          </a:solidFill>
                        </a:rPr>
                        <a:t>Information provided shall be material to the shortlisted</a:t>
                      </a:r>
                      <a:r>
                        <a:rPr lang="en-IN" sz="1600" dirty="0" smtClean="0">
                          <a:solidFill>
                            <a:srgbClr val="953735"/>
                          </a:solidFill>
                        </a:rPr>
                        <a:t> </a:t>
                      </a:r>
                      <a:r>
                        <a:rPr lang="en-IN" sz="1600" dirty="0" smtClean="0">
                          <a:solidFill>
                            <a:schemeClr val="tx1"/>
                          </a:solidFill>
                        </a:rPr>
                        <a:t>hotspots identified and acknowledge that there are / may be hotspots in other phases of the lifecycle</a:t>
                      </a:r>
                      <a:endParaRPr lang="en-IN" sz="1600" dirty="0">
                        <a:solidFill>
                          <a:schemeClr val="tx1"/>
                        </a:solidFill>
                      </a:endParaRPr>
                    </a:p>
                  </a:txBody>
                  <a:tcPr/>
                </a:tc>
              </a:tr>
              <a:tr h="370840">
                <a:tc>
                  <a:txBody>
                    <a:bodyPr/>
                    <a:lstStyle/>
                    <a:p>
                      <a:r>
                        <a:rPr lang="en-IN" sz="1600" dirty="0" smtClean="0">
                          <a:solidFill>
                            <a:schemeClr val="tx1"/>
                          </a:solidFill>
                        </a:rPr>
                        <a:t>The user shall use whole value chain thinking </a:t>
                      </a:r>
                      <a:endParaRPr lang="en-IN" sz="1600" dirty="0">
                        <a:solidFill>
                          <a:schemeClr val="tx1"/>
                        </a:solidFill>
                      </a:endParaRPr>
                    </a:p>
                  </a:txBody>
                  <a:tcPr/>
                </a:tc>
                <a:tc>
                  <a:txBody>
                    <a:bodyPr/>
                    <a:lstStyle/>
                    <a:p>
                      <a:r>
                        <a:rPr lang="en-IN" sz="1600" dirty="0" smtClean="0">
                          <a:solidFill>
                            <a:schemeClr val="tx1"/>
                          </a:solidFill>
                        </a:rPr>
                        <a:t>May</a:t>
                      </a:r>
                      <a:r>
                        <a:rPr lang="en-IN" sz="1600" baseline="0" dirty="0" smtClean="0">
                          <a:solidFill>
                            <a:schemeClr val="tx1"/>
                          </a:solidFill>
                        </a:rPr>
                        <a:t> specify </a:t>
                      </a:r>
                      <a:r>
                        <a:rPr lang="en-IN" sz="1600" dirty="0" smtClean="0">
                          <a:solidFill>
                            <a:schemeClr val="tx1"/>
                          </a:solidFill>
                        </a:rPr>
                        <a:t>where the hotspot is physically located; and with relevant</a:t>
                      </a:r>
                      <a:r>
                        <a:rPr lang="en-IN" sz="1600" baseline="0" dirty="0" smtClean="0">
                          <a:solidFill>
                            <a:schemeClr val="tx1"/>
                          </a:solidFill>
                        </a:rPr>
                        <a:t> stakeholders, communication shall include </a:t>
                      </a:r>
                      <a:r>
                        <a:rPr lang="en-IN" sz="1600" dirty="0" smtClean="0">
                          <a:solidFill>
                            <a:schemeClr val="tx1"/>
                          </a:solidFill>
                        </a:rPr>
                        <a:t>the best ways or actors to address it (ensuring the ‘actionability’ of information provided)</a:t>
                      </a:r>
                      <a:endParaRPr lang="en-IN" sz="1600" dirty="0">
                        <a:solidFill>
                          <a:schemeClr val="tx1"/>
                        </a:solidFill>
                      </a:endParaRPr>
                    </a:p>
                  </a:txBody>
                  <a:tcPr/>
                </a:tc>
              </a:tr>
            </a:tbl>
          </a:graphicData>
        </a:graphic>
      </p:graphicFrame>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0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49" y="274639"/>
            <a:ext cx="8074595" cy="741362"/>
          </a:xfrm>
        </p:spPr>
        <p:txBody>
          <a:bodyPr/>
          <a:lstStyle/>
          <a:p>
            <a:r>
              <a:rPr lang="en-US" dirty="0" smtClean="0"/>
              <a:t>Guiding Principles (b)</a:t>
            </a:r>
            <a:endParaRPr lang="en-IN" dirty="0"/>
          </a:p>
        </p:txBody>
      </p:sp>
      <p:sp>
        <p:nvSpPr>
          <p:cNvPr id="3" name="Content Placeholder 2"/>
          <p:cNvSpPr>
            <a:spLocks noGrp="1"/>
          </p:cNvSpPr>
          <p:nvPr>
            <p:ph idx="1"/>
          </p:nvPr>
        </p:nvSpPr>
        <p:spPr>
          <a:xfrm>
            <a:off x="612204" y="1401030"/>
            <a:ext cx="8074595" cy="4525963"/>
          </a:xfrm>
        </p:spPr>
        <p:txBody>
          <a:bodyPr/>
          <a:lstStyle/>
          <a:p>
            <a:pPr marL="0" indent="0">
              <a:buNone/>
            </a:pPr>
            <a:r>
              <a:rPr lang="en-IN" sz="1800" b="1" dirty="0" smtClean="0">
                <a:solidFill>
                  <a:srgbClr val="9BBB59">
                    <a:lumMod val="75000"/>
                  </a:srgbClr>
                </a:solidFill>
              </a:rPr>
              <a:t>Guiding principles</a:t>
            </a:r>
            <a:r>
              <a:rPr lang="en-IN" sz="1800" b="1" dirty="0">
                <a:solidFill>
                  <a:srgbClr val="9BBB59">
                    <a:lumMod val="75000"/>
                  </a:srgbClr>
                </a:solidFill>
              </a:rPr>
              <a:t>: b. </a:t>
            </a:r>
            <a:r>
              <a:rPr lang="en-IN" sz="1800" b="1" dirty="0" smtClean="0">
                <a:solidFill>
                  <a:srgbClr val="9BBB59">
                    <a:lumMod val="75000"/>
                  </a:srgbClr>
                </a:solidFill>
              </a:rPr>
              <a:t>Reliability</a:t>
            </a:r>
          </a:p>
          <a:p>
            <a:pPr marL="0" indent="0">
              <a:buNone/>
            </a:pPr>
            <a:endParaRPr lang="en-IN" dirty="0"/>
          </a:p>
        </p:txBody>
      </p:sp>
      <p:sp>
        <p:nvSpPr>
          <p:cNvPr id="4" name="Slide Number Placeholder 3"/>
          <p:cNvSpPr>
            <a:spLocks noGrp="1"/>
          </p:cNvSpPr>
          <p:nvPr>
            <p:ph type="sldNum" sz="quarter" idx="4"/>
          </p:nvPr>
        </p:nvSpPr>
        <p:spPr/>
        <p:txBody>
          <a:bodyPr/>
          <a:lstStyle/>
          <a:p>
            <a:fld id="{D0DBF67D-2C79-F84A-920C-2E4BE1838C84}"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534633700"/>
              </p:ext>
            </p:extLst>
          </p:nvPr>
        </p:nvGraphicFramePr>
        <p:xfrm>
          <a:off x="733426" y="1854302"/>
          <a:ext cx="7953374" cy="4072691"/>
        </p:xfrm>
        <a:graphic>
          <a:graphicData uri="http://schemas.openxmlformats.org/drawingml/2006/table">
            <a:tbl>
              <a:tblPr firstRow="1" bandRow="1">
                <a:tableStyleId>{8799B23B-EC83-4686-B30A-512413B5E67A}</a:tableStyleId>
              </a:tblPr>
              <a:tblGrid>
                <a:gridCol w="3976687"/>
                <a:gridCol w="3976687"/>
              </a:tblGrid>
              <a:tr h="400199">
                <a:tc>
                  <a:txBody>
                    <a:bodyPr/>
                    <a:lstStyle/>
                    <a:p>
                      <a:r>
                        <a:rPr lang="en-US" sz="1600" dirty="0" smtClean="0">
                          <a:solidFill>
                            <a:schemeClr val="bg2">
                              <a:lumMod val="25000"/>
                            </a:schemeClr>
                          </a:solidFill>
                        </a:rPr>
                        <a:t>Sub Aspects</a:t>
                      </a:r>
                      <a:endParaRPr lang="en-IN" sz="1600" dirty="0">
                        <a:solidFill>
                          <a:schemeClr val="bg2">
                            <a:lumMod val="25000"/>
                          </a:schemeClr>
                        </a:solidFill>
                      </a:endParaRPr>
                    </a:p>
                  </a:txBody>
                  <a:tcPr/>
                </a:tc>
                <a:tc>
                  <a:txBody>
                    <a:bodyPr/>
                    <a:lstStyle/>
                    <a:p>
                      <a:r>
                        <a:rPr lang="en-US" sz="1600" dirty="0" smtClean="0">
                          <a:solidFill>
                            <a:schemeClr val="bg2">
                              <a:lumMod val="25000"/>
                            </a:schemeClr>
                          </a:solidFill>
                        </a:rPr>
                        <a:t>What</a:t>
                      </a:r>
                      <a:r>
                        <a:rPr lang="en-US" sz="1600" baseline="0" dirty="0" smtClean="0">
                          <a:solidFill>
                            <a:schemeClr val="bg2">
                              <a:lumMod val="25000"/>
                            </a:schemeClr>
                          </a:solidFill>
                        </a:rPr>
                        <a:t> it means/ example</a:t>
                      </a:r>
                      <a:endParaRPr lang="en-IN" sz="1600" dirty="0">
                        <a:solidFill>
                          <a:schemeClr val="bg2">
                            <a:lumMod val="25000"/>
                          </a:schemeClr>
                        </a:solidFill>
                      </a:endParaRPr>
                    </a:p>
                  </a:txBody>
                  <a:tcPr/>
                </a:tc>
              </a:tr>
              <a:tr h="1503973">
                <a:tc>
                  <a:txBody>
                    <a:bodyPr/>
                    <a:lstStyle/>
                    <a:p>
                      <a:r>
                        <a:rPr lang="en-IN" sz="1600" dirty="0" smtClean="0">
                          <a:solidFill>
                            <a:schemeClr val="tx1"/>
                          </a:solidFill>
                        </a:rPr>
                        <a:t>Information communicated shall be </a:t>
                      </a:r>
                      <a:r>
                        <a:rPr lang="en-IN" sz="1600" dirty="0" smtClean="0">
                          <a:solidFill>
                            <a:srgbClr val="000000"/>
                          </a:solidFill>
                        </a:rPr>
                        <a:t>supported </a:t>
                      </a:r>
                      <a:r>
                        <a:rPr lang="en-IN" sz="1600" dirty="0" smtClean="0">
                          <a:solidFill>
                            <a:schemeClr val="tx1"/>
                          </a:solidFill>
                        </a:rPr>
                        <a:t>by a clear statement of the level of confidence in the study findings </a:t>
                      </a:r>
                      <a:endParaRPr lang="en-IN" sz="1600" dirty="0">
                        <a:solidFill>
                          <a:schemeClr val="tx1"/>
                        </a:solidFill>
                      </a:endParaRPr>
                    </a:p>
                  </a:txBody>
                  <a:tcPr/>
                </a:tc>
                <a:tc>
                  <a:txBody>
                    <a:bodyPr/>
                    <a:lstStyle/>
                    <a:p>
                      <a:r>
                        <a:rPr lang="en-IN" sz="1600" dirty="0" smtClean="0">
                          <a:solidFill>
                            <a:schemeClr val="tx1"/>
                          </a:solidFill>
                        </a:rPr>
                        <a:t>E.g. quality and completeness of underlying data and information that</a:t>
                      </a:r>
                      <a:r>
                        <a:rPr lang="en-IN" sz="1600" baseline="0" dirty="0" smtClean="0">
                          <a:solidFill>
                            <a:schemeClr val="tx1"/>
                          </a:solidFill>
                        </a:rPr>
                        <a:t> forms the basis of</a:t>
                      </a:r>
                      <a:r>
                        <a:rPr lang="en-IN" sz="1600" dirty="0" smtClean="0">
                          <a:solidFill>
                            <a:schemeClr val="tx1"/>
                          </a:solidFill>
                        </a:rPr>
                        <a:t> the study / communication</a:t>
                      </a:r>
                      <a:endParaRPr lang="en-IN" sz="1600" dirty="0">
                        <a:solidFill>
                          <a:schemeClr val="tx1"/>
                        </a:solidFill>
                      </a:endParaRPr>
                    </a:p>
                  </a:txBody>
                  <a:tcPr/>
                </a:tc>
              </a:tr>
              <a:tr h="1224164">
                <a:tc>
                  <a:txBody>
                    <a:bodyPr/>
                    <a:lstStyle/>
                    <a:p>
                      <a:r>
                        <a:rPr lang="en-IN" sz="1600" dirty="0" smtClean="0">
                          <a:solidFill>
                            <a:schemeClr val="tx1"/>
                          </a:solidFill>
                        </a:rPr>
                        <a:t>Users shall ensure that the hotspots methodology used and the way it</a:t>
                      </a:r>
                      <a:r>
                        <a:rPr lang="en-IN" sz="1600" baseline="0" dirty="0" smtClean="0">
                          <a:solidFill>
                            <a:schemeClr val="tx1"/>
                          </a:solidFill>
                        </a:rPr>
                        <a:t> is applied</a:t>
                      </a:r>
                      <a:r>
                        <a:rPr lang="en-IN" sz="1600" dirty="0" smtClean="0">
                          <a:solidFill>
                            <a:schemeClr val="tx1"/>
                          </a:solidFill>
                        </a:rPr>
                        <a:t> is appropriate to the way in which information is likely to be communicated</a:t>
                      </a:r>
                      <a:endParaRPr lang="en-IN" sz="1600" dirty="0">
                        <a:solidFill>
                          <a:schemeClr val="tx1"/>
                        </a:solidFill>
                      </a:endParaRPr>
                    </a:p>
                  </a:txBody>
                  <a:tcPr/>
                </a:tc>
                <a:tc>
                  <a:txBody>
                    <a:bodyPr/>
                    <a:lstStyle/>
                    <a:p>
                      <a:r>
                        <a:rPr lang="en-IN" sz="1600" dirty="0" smtClean="0">
                          <a:solidFill>
                            <a:schemeClr val="tx1"/>
                          </a:solidFill>
                        </a:rPr>
                        <a:t>E.g. if the study is not suitable for comparing sectors or products, it should not be used or communicated in such</a:t>
                      </a:r>
                      <a:r>
                        <a:rPr lang="en-IN" sz="1600" baseline="0" dirty="0" smtClean="0">
                          <a:solidFill>
                            <a:schemeClr val="tx1"/>
                          </a:solidFill>
                        </a:rPr>
                        <a:t> a</a:t>
                      </a:r>
                      <a:r>
                        <a:rPr lang="en-IN" sz="1600" dirty="0" smtClean="0">
                          <a:solidFill>
                            <a:schemeClr val="tx1"/>
                          </a:solidFill>
                        </a:rPr>
                        <a:t> way</a:t>
                      </a:r>
                      <a:endParaRPr lang="en-IN" sz="1600" dirty="0">
                        <a:solidFill>
                          <a:schemeClr val="tx1"/>
                        </a:solidFill>
                      </a:endParaRPr>
                    </a:p>
                  </a:txBody>
                  <a:tcPr/>
                </a:tc>
              </a:tr>
              <a:tr h="944355">
                <a:tc>
                  <a:txBody>
                    <a:bodyPr/>
                    <a:lstStyle/>
                    <a:p>
                      <a:r>
                        <a:rPr lang="en-IN" sz="1600" dirty="0" smtClean="0">
                          <a:solidFill>
                            <a:schemeClr val="tx1"/>
                          </a:solidFill>
                        </a:rPr>
                        <a:t>Data</a:t>
                      </a:r>
                      <a:r>
                        <a:rPr lang="en-IN" sz="1600" baseline="0" dirty="0" smtClean="0">
                          <a:solidFill>
                            <a:schemeClr val="tx1"/>
                          </a:solidFill>
                        </a:rPr>
                        <a:t> quality should reflect the goal and scope</a:t>
                      </a:r>
                      <a:r>
                        <a:rPr lang="en-IN" sz="1600" dirty="0" smtClean="0">
                          <a:solidFill>
                            <a:schemeClr val="tx1"/>
                          </a:solidFill>
                        </a:rPr>
                        <a:t> of the study and any intended use or communication of findings</a:t>
                      </a:r>
                      <a:endParaRPr lang="en-IN" sz="1600" dirty="0">
                        <a:solidFill>
                          <a:schemeClr val="tx1"/>
                        </a:solidFill>
                      </a:endParaRPr>
                    </a:p>
                  </a:txBody>
                  <a:tcPr/>
                </a:tc>
                <a:tc>
                  <a:txBody>
                    <a:bodyPr/>
                    <a:lstStyle/>
                    <a:p>
                      <a:r>
                        <a:rPr lang="en-US" sz="1600" dirty="0" smtClean="0">
                          <a:solidFill>
                            <a:schemeClr val="tx1"/>
                          </a:solidFill>
                        </a:rPr>
                        <a:t>Communications </a:t>
                      </a:r>
                      <a:r>
                        <a:rPr lang="en-US" sz="1600" baseline="0" dirty="0" smtClean="0">
                          <a:solidFill>
                            <a:schemeClr val="tx1"/>
                          </a:solidFill>
                        </a:rPr>
                        <a:t>should reflect the currency, accuracy and temporal / geographical scope of the underlying study data</a:t>
                      </a:r>
                      <a:endParaRPr lang="en-IN" sz="1600" dirty="0">
                        <a:solidFill>
                          <a:schemeClr val="tx1"/>
                        </a:solidFill>
                      </a:endParaRPr>
                    </a:p>
                  </a:txBody>
                  <a:tcPr/>
                </a:tc>
              </a:tr>
            </a:tbl>
          </a:graphicData>
        </a:graphic>
      </p:graphicFrame>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16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89" y="274639"/>
            <a:ext cx="8074595" cy="741362"/>
          </a:xfrm>
        </p:spPr>
        <p:txBody>
          <a:bodyPr/>
          <a:lstStyle/>
          <a:p>
            <a:r>
              <a:rPr lang="en-US" dirty="0" smtClean="0"/>
              <a:t>Guiding Principles (c)</a:t>
            </a:r>
            <a:endParaRPr lang="en-IN" dirty="0"/>
          </a:p>
        </p:txBody>
      </p:sp>
      <p:sp>
        <p:nvSpPr>
          <p:cNvPr id="3" name="Content Placeholder 2"/>
          <p:cNvSpPr>
            <a:spLocks noGrp="1"/>
          </p:cNvSpPr>
          <p:nvPr>
            <p:ph idx="1"/>
          </p:nvPr>
        </p:nvSpPr>
        <p:spPr>
          <a:xfrm>
            <a:off x="612204" y="1386262"/>
            <a:ext cx="8074595" cy="4525963"/>
          </a:xfrm>
        </p:spPr>
        <p:txBody>
          <a:bodyPr/>
          <a:lstStyle/>
          <a:p>
            <a:pPr marL="0" indent="0">
              <a:buNone/>
            </a:pPr>
            <a:r>
              <a:rPr lang="en-IN" sz="1800" b="1" dirty="0" smtClean="0">
                <a:solidFill>
                  <a:srgbClr val="9BBB59">
                    <a:lumMod val="75000"/>
                  </a:srgbClr>
                </a:solidFill>
              </a:rPr>
              <a:t>Guiding principles</a:t>
            </a:r>
            <a:r>
              <a:rPr lang="en-IN" sz="1800" b="1" dirty="0">
                <a:solidFill>
                  <a:srgbClr val="9BBB59">
                    <a:lumMod val="75000"/>
                  </a:srgbClr>
                </a:solidFill>
              </a:rPr>
              <a:t>: c. Relevance</a:t>
            </a:r>
          </a:p>
          <a:p>
            <a:pPr marL="0" indent="0">
              <a:buNone/>
            </a:pPr>
            <a:endParaRPr lang="en-IN" sz="1800" b="1" dirty="0" smtClean="0">
              <a:solidFill>
                <a:srgbClr val="9BBB59">
                  <a:lumMod val="75000"/>
                </a:srgbClr>
              </a:solidFill>
            </a:endParaRPr>
          </a:p>
          <a:p>
            <a:pPr marL="0" indent="0">
              <a:buNone/>
            </a:pPr>
            <a:endParaRPr lang="en-IN" dirty="0"/>
          </a:p>
        </p:txBody>
      </p:sp>
      <p:sp>
        <p:nvSpPr>
          <p:cNvPr id="4" name="Slide Number Placeholder 3"/>
          <p:cNvSpPr>
            <a:spLocks noGrp="1"/>
          </p:cNvSpPr>
          <p:nvPr>
            <p:ph type="sldNum" sz="quarter" idx="4"/>
          </p:nvPr>
        </p:nvSpPr>
        <p:spPr/>
        <p:txBody>
          <a:bodyPr/>
          <a:lstStyle/>
          <a:p>
            <a:fld id="{D0DBF67D-2C79-F84A-920C-2E4BE1838C84}" type="slidenum">
              <a:rPr lang="en-US" smtClean="0">
                <a:solidFill>
                  <a:prstClr val="black">
                    <a:tint val="75000"/>
                  </a:prstClr>
                </a:solidFill>
              </a:rPr>
              <a:pPr/>
              <a:t>17</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19426680"/>
              </p:ext>
            </p:extLst>
          </p:nvPr>
        </p:nvGraphicFramePr>
        <p:xfrm>
          <a:off x="675704" y="1855777"/>
          <a:ext cx="8293670" cy="3248873"/>
        </p:xfrm>
        <a:graphic>
          <a:graphicData uri="http://schemas.openxmlformats.org/drawingml/2006/table">
            <a:tbl>
              <a:tblPr firstRow="1" bandRow="1">
                <a:tableStyleId>{8799B23B-EC83-4686-B30A-512413B5E67A}</a:tableStyleId>
              </a:tblPr>
              <a:tblGrid>
                <a:gridCol w="4146835"/>
                <a:gridCol w="4146835"/>
              </a:tblGrid>
              <a:tr h="383753">
                <a:tc>
                  <a:txBody>
                    <a:bodyPr/>
                    <a:lstStyle/>
                    <a:p>
                      <a:r>
                        <a:rPr lang="en-US" sz="1600" dirty="0" smtClean="0">
                          <a:solidFill>
                            <a:schemeClr val="bg2">
                              <a:lumMod val="25000"/>
                            </a:schemeClr>
                          </a:solidFill>
                        </a:rPr>
                        <a:t>Sub Aspects</a:t>
                      </a:r>
                      <a:endParaRPr lang="en-IN" sz="1600" dirty="0">
                        <a:solidFill>
                          <a:schemeClr val="bg2">
                            <a:lumMod val="25000"/>
                          </a:schemeClr>
                        </a:solidFill>
                      </a:endParaRPr>
                    </a:p>
                  </a:txBody>
                  <a:tcPr/>
                </a:tc>
                <a:tc>
                  <a:txBody>
                    <a:bodyPr/>
                    <a:lstStyle/>
                    <a:p>
                      <a:r>
                        <a:rPr lang="en-US" sz="1600" dirty="0" smtClean="0">
                          <a:solidFill>
                            <a:schemeClr val="bg2">
                              <a:lumMod val="25000"/>
                            </a:schemeClr>
                          </a:solidFill>
                        </a:rPr>
                        <a:t>What</a:t>
                      </a:r>
                      <a:r>
                        <a:rPr lang="en-US" sz="1600" baseline="0" dirty="0" smtClean="0">
                          <a:solidFill>
                            <a:schemeClr val="bg2">
                              <a:lumMod val="25000"/>
                            </a:schemeClr>
                          </a:solidFill>
                        </a:rPr>
                        <a:t> it means/ example</a:t>
                      </a:r>
                      <a:endParaRPr lang="en-IN" sz="1600" dirty="0">
                        <a:solidFill>
                          <a:schemeClr val="bg2">
                            <a:lumMod val="25000"/>
                          </a:schemeClr>
                        </a:solidFill>
                      </a:endParaRPr>
                    </a:p>
                  </a:txBody>
                  <a:tcPr/>
                </a:tc>
              </a:tr>
              <a:tr h="851615">
                <a:tc>
                  <a:txBody>
                    <a:bodyPr/>
                    <a:lstStyle/>
                    <a:p>
                      <a:r>
                        <a:rPr lang="en-IN" sz="1600" dirty="0" smtClean="0">
                          <a:solidFill>
                            <a:schemeClr val="tx1"/>
                          </a:solidFill>
                        </a:rPr>
                        <a:t>Information* shall</a:t>
                      </a:r>
                      <a:r>
                        <a:rPr lang="en-IN" sz="1600" baseline="0" dirty="0" smtClean="0">
                          <a:solidFill>
                            <a:schemeClr val="tx1"/>
                          </a:solidFill>
                        </a:rPr>
                        <a:t> be</a:t>
                      </a:r>
                      <a:r>
                        <a:rPr lang="en-IN" sz="1600" dirty="0" smtClean="0">
                          <a:solidFill>
                            <a:schemeClr val="tx1"/>
                          </a:solidFill>
                        </a:rPr>
                        <a:t> relevant to the scope</a:t>
                      </a:r>
                      <a:r>
                        <a:rPr lang="en-IN" sz="1600" baseline="0" dirty="0" smtClean="0">
                          <a:solidFill>
                            <a:schemeClr val="tx1"/>
                          </a:solidFill>
                        </a:rPr>
                        <a:t>, </a:t>
                      </a:r>
                      <a:r>
                        <a:rPr lang="en-IN" sz="1600" dirty="0" smtClean="0">
                          <a:solidFill>
                            <a:schemeClr val="tx1"/>
                          </a:solidFill>
                        </a:rPr>
                        <a:t>actions and solutions identified to address each hotspot</a:t>
                      </a:r>
                    </a:p>
                  </a:txBody>
                  <a:tcPr/>
                </a:tc>
                <a:tc>
                  <a:txBody>
                    <a:bodyPr/>
                    <a:lstStyle/>
                    <a:p>
                      <a:r>
                        <a:rPr lang="en-US" sz="1600" dirty="0" smtClean="0">
                          <a:solidFill>
                            <a:schemeClr val="tx1"/>
                          </a:solidFill>
                        </a:rPr>
                        <a:t>Information* provided shall</a:t>
                      </a:r>
                      <a:r>
                        <a:rPr lang="en-US" sz="1600" baseline="0" dirty="0" smtClean="0">
                          <a:solidFill>
                            <a:schemeClr val="tx1"/>
                          </a:solidFill>
                        </a:rPr>
                        <a:t> support/ be supported by the findings of the study </a:t>
                      </a:r>
                      <a:r>
                        <a:rPr lang="en-US" sz="1600" dirty="0" smtClean="0">
                          <a:solidFill>
                            <a:schemeClr val="tx1"/>
                          </a:solidFill>
                        </a:rPr>
                        <a:t>e.g. if a shortlisted hotspot exists at end of life</a:t>
                      </a:r>
                      <a:r>
                        <a:rPr lang="en-US" sz="1600" baseline="0" dirty="0" smtClean="0">
                          <a:solidFill>
                            <a:schemeClr val="tx1"/>
                          </a:solidFill>
                        </a:rPr>
                        <a:t>, guidance should be provided to help consumers dispose of – or recycle - a product responsibly</a:t>
                      </a:r>
                      <a:endParaRPr lang="en-IN" sz="1600" dirty="0">
                        <a:solidFill>
                          <a:schemeClr val="tx1"/>
                        </a:solidFill>
                      </a:endParaRPr>
                    </a:p>
                  </a:txBody>
                  <a:tcPr/>
                </a:tc>
              </a:tr>
              <a:tr h="851615">
                <a:tc>
                  <a:txBody>
                    <a:bodyPr/>
                    <a:lstStyle/>
                    <a:p>
                      <a:r>
                        <a:rPr lang="en-IN" sz="1600" dirty="0" smtClean="0">
                          <a:solidFill>
                            <a:schemeClr val="tx1"/>
                          </a:solidFill>
                        </a:rPr>
                        <a:t>The information* provided from study findings shall</a:t>
                      </a:r>
                      <a:r>
                        <a:rPr lang="en-IN" sz="1600" baseline="0" dirty="0" smtClean="0">
                          <a:solidFill>
                            <a:schemeClr val="tx1"/>
                          </a:solidFill>
                        </a:rPr>
                        <a:t> be </a:t>
                      </a:r>
                      <a:r>
                        <a:rPr lang="en-IN" sz="1600" dirty="0" smtClean="0">
                          <a:solidFill>
                            <a:schemeClr val="tx1"/>
                          </a:solidFill>
                        </a:rPr>
                        <a:t>relevant and appropriate to the scale of application, system or situation in which it will be used</a:t>
                      </a:r>
                    </a:p>
                  </a:txBody>
                  <a:tcPr/>
                </a:tc>
                <a:tc>
                  <a:txBody>
                    <a:bodyPr/>
                    <a:lstStyle/>
                    <a:p>
                      <a:r>
                        <a:rPr lang="en-US" sz="1600" dirty="0" smtClean="0">
                          <a:solidFill>
                            <a:schemeClr val="tx1"/>
                          </a:solidFill>
                        </a:rPr>
                        <a:t>E.g. information* from a hotspots study on large scale farming in Europe</a:t>
                      </a:r>
                      <a:r>
                        <a:rPr lang="en-US" sz="1600" baseline="0" dirty="0" smtClean="0">
                          <a:solidFill>
                            <a:schemeClr val="tx1"/>
                          </a:solidFill>
                        </a:rPr>
                        <a:t> </a:t>
                      </a:r>
                      <a:r>
                        <a:rPr lang="en-US" sz="1600" dirty="0" smtClean="0">
                          <a:solidFill>
                            <a:schemeClr val="tx1"/>
                          </a:solidFill>
                        </a:rPr>
                        <a:t>is unlikely to provide a lot of relevant information</a:t>
                      </a:r>
                      <a:r>
                        <a:rPr lang="en-US" sz="1600" baseline="0" dirty="0" smtClean="0">
                          <a:solidFill>
                            <a:schemeClr val="tx1"/>
                          </a:solidFill>
                        </a:rPr>
                        <a:t> for produce from a small-scale farm in Latin America; and therefore care should be taken in how it is used</a:t>
                      </a:r>
                      <a:endParaRPr lang="en-IN" sz="1600" dirty="0">
                        <a:solidFill>
                          <a:schemeClr val="tx1"/>
                        </a:solidFill>
                      </a:endParaRPr>
                    </a:p>
                  </a:txBody>
                  <a:tcPr/>
                </a:tc>
              </a:tr>
            </a:tbl>
          </a:graphicData>
        </a:graphic>
      </p:graphicFrame>
      <p:sp>
        <p:nvSpPr>
          <p:cNvPr id="5" name="TextBox 4"/>
          <p:cNvSpPr txBox="1"/>
          <p:nvPr/>
        </p:nvSpPr>
        <p:spPr>
          <a:xfrm>
            <a:off x="571324" y="5146245"/>
            <a:ext cx="8398050" cy="461665"/>
          </a:xfrm>
          <a:prstGeom prst="rect">
            <a:avLst/>
          </a:prstGeom>
          <a:noFill/>
        </p:spPr>
        <p:txBody>
          <a:bodyPr wrap="square" rtlCol="0">
            <a:spAutoFit/>
          </a:bodyPr>
          <a:lstStyle/>
          <a:p>
            <a:r>
              <a:rPr lang="en-GB" sz="1200" dirty="0" smtClean="0"/>
              <a:t>*Information should </a:t>
            </a:r>
            <a:r>
              <a:rPr lang="en-GB" sz="1200" dirty="0"/>
              <a:t>reflect positive </a:t>
            </a:r>
            <a:r>
              <a:rPr lang="en-GB" sz="1200" dirty="0" smtClean="0"/>
              <a:t>&amp; negative </a:t>
            </a:r>
            <a:r>
              <a:rPr lang="en-GB" sz="1200" dirty="0"/>
              <a:t>aspects of </a:t>
            </a:r>
            <a:r>
              <a:rPr lang="en-GB" sz="1200" dirty="0" smtClean="0"/>
              <a:t>sector or product </a:t>
            </a:r>
            <a:r>
              <a:rPr lang="en-GB" sz="1200" dirty="0"/>
              <a:t>performance to enable a reasoned assessment of overall </a:t>
            </a:r>
            <a:r>
              <a:rPr lang="en-GB" sz="1200" dirty="0" smtClean="0"/>
              <a:t>performance.</a:t>
            </a:r>
            <a:endParaRPr lang="en-GB" sz="1200" dirty="0"/>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40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40" y="274639"/>
            <a:ext cx="8074595" cy="741362"/>
          </a:xfrm>
        </p:spPr>
        <p:txBody>
          <a:bodyPr/>
          <a:lstStyle/>
          <a:p>
            <a:r>
              <a:rPr lang="en-US" dirty="0" smtClean="0"/>
              <a:t>Guiding Principles (d)</a:t>
            </a:r>
            <a:endParaRPr lang="en-IN" dirty="0"/>
          </a:p>
        </p:txBody>
      </p:sp>
      <p:sp>
        <p:nvSpPr>
          <p:cNvPr id="3" name="Content Placeholder 2"/>
          <p:cNvSpPr>
            <a:spLocks noGrp="1"/>
          </p:cNvSpPr>
          <p:nvPr>
            <p:ph idx="1"/>
          </p:nvPr>
        </p:nvSpPr>
        <p:spPr>
          <a:xfrm>
            <a:off x="612204" y="1415192"/>
            <a:ext cx="8074595" cy="4525963"/>
          </a:xfrm>
        </p:spPr>
        <p:txBody>
          <a:bodyPr/>
          <a:lstStyle/>
          <a:p>
            <a:pPr marL="0" indent="0">
              <a:buNone/>
            </a:pPr>
            <a:r>
              <a:rPr lang="en-IN" sz="1800" b="1" dirty="0" smtClean="0">
                <a:solidFill>
                  <a:srgbClr val="9BBB59">
                    <a:lumMod val="75000"/>
                  </a:srgbClr>
                </a:solidFill>
              </a:rPr>
              <a:t>Guiding principles: d. Clarity</a:t>
            </a:r>
          </a:p>
          <a:p>
            <a:pPr marL="0" indent="0">
              <a:buNone/>
            </a:pPr>
            <a:endParaRPr lang="en-IN"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18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38645337"/>
              </p:ext>
            </p:extLst>
          </p:nvPr>
        </p:nvGraphicFramePr>
        <p:xfrm>
          <a:off x="635326" y="1784963"/>
          <a:ext cx="8327699" cy="4333240"/>
        </p:xfrm>
        <a:graphic>
          <a:graphicData uri="http://schemas.openxmlformats.org/drawingml/2006/table">
            <a:tbl>
              <a:tblPr firstRow="1" bandRow="1">
                <a:tableStyleId>{8799B23B-EC83-4686-B30A-512413B5E67A}</a:tableStyleId>
              </a:tblPr>
              <a:tblGrid>
                <a:gridCol w="3561996"/>
                <a:gridCol w="4765703"/>
              </a:tblGrid>
              <a:tr h="370840">
                <a:tc>
                  <a:txBody>
                    <a:bodyPr/>
                    <a:lstStyle/>
                    <a:p>
                      <a:r>
                        <a:rPr lang="en-US" sz="1600" dirty="0" smtClean="0">
                          <a:solidFill>
                            <a:schemeClr val="bg2">
                              <a:lumMod val="25000"/>
                            </a:schemeClr>
                          </a:solidFill>
                        </a:rPr>
                        <a:t>Sub Aspects</a:t>
                      </a:r>
                      <a:endParaRPr lang="en-IN" sz="1600" dirty="0">
                        <a:solidFill>
                          <a:schemeClr val="bg2">
                            <a:lumMod val="25000"/>
                          </a:schemeClr>
                        </a:solidFill>
                      </a:endParaRPr>
                    </a:p>
                  </a:txBody>
                  <a:tcPr/>
                </a:tc>
                <a:tc>
                  <a:txBody>
                    <a:bodyPr/>
                    <a:lstStyle/>
                    <a:p>
                      <a:r>
                        <a:rPr lang="en-US" sz="1600" dirty="0" smtClean="0">
                          <a:solidFill>
                            <a:schemeClr val="bg2">
                              <a:lumMod val="25000"/>
                            </a:schemeClr>
                          </a:solidFill>
                        </a:rPr>
                        <a:t>What</a:t>
                      </a:r>
                      <a:r>
                        <a:rPr lang="en-US" sz="1600" baseline="0" dirty="0" smtClean="0">
                          <a:solidFill>
                            <a:schemeClr val="bg2">
                              <a:lumMod val="25000"/>
                            </a:schemeClr>
                          </a:solidFill>
                        </a:rPr>
                        <a:t> it means/ example</a:t>
                      </a:r>
                      <a:endParaRPr lang="en-IN" sz="1600" dirty="0">
                        <a:solidFill>
                          <a:schemeClr val="bg2">
                            <a:lumMod val="25000"/>
                          </a:schemeClr>
                        </a:solidFill>
                      </a:endParaRPr>
                    </a:p>
                  </a:txBody>
                  <a:tcPr/>
                </a:tc>
              </a:tr>
              <a:tr h="370840">
                <a:tc>
                  <a:txBody>
                    <a:bodyPr/>
                    <a:lstStyle/>
                    <a:p>
                      <a:r>
                        <a:rPr lang="en-IN" sz="1600" dirty="0" smtClean="0">
                          <a:solidFill>
                            <a:schemeClr val="tx1"/>
                          </a:solidFill>
                        </a:rPr>
                        <a:t>Information provided shall</a:t>
                      </a:r>
                      <a:r>
                        <a:rPr lang="en-IN" sz="1600" baseline="0" dirty="0" smtClean="0">
                          <a:solidFill>
                            <a:schemeClr val="tx1"/>
                          </a:solidFill>
                        </a:rPr>
                        <a:t> be commensurated with the level of confidence in the study findings </a:t>
                      </a:r>
                      <a:r>
                        <a:rPr lang="en-IN" sz="1600" dirty="0" smtClean="0">
                          <a:solidFill>
                            <a:schemeClr val="tx1"/>
                          </a:solidFill>
                        </a:rPr>
                        <a:t>to support effective decision-making and facilitate action by all relevant stakeholders</a:t>
                      </a:r>
                    </a:p>
                    <a:p>
                      <a:endParaRPr lang="en-IN" sz="800" dirty="0">
                        <a:solidFill>
                          <a:schemeClr val="tx1"/>
                        </a:solidFill>
                      </a:endParaRPr>
                    </a:p>
                  </a:txBody>
                  <a:tcPr/>
                </a:tc>
                <a:tc>
                  <a:txBody>
                    <a:bodyPr/>
                    <a:lstStyle/>
                    <a:p>
                      <a:r>
                        <a:rPr lang="en-US" sz="1600" baseline="0" dirty="0" smtClean="0">
                          <a:solidFill>
                            <a:schemeClr val="tx1"/>
                          </a:solidFill>
                        </a:rPr>
                        <a:t>Information derived from the study shall be structured in a way that is actionable and provides sufficient context for informed decision-making by technical and non-technical audiences. The use of visualisation (e.g. info-graphics / decision-trees) in support of textual information can support this objective</a:t>
                      </a:r>
                      <a:endParaRPr lang="en-IN" sz="1600" dirty="0">
                        <a:solidFill>
                          <a:schemeClr val="tx1"/>
                        </a:solidFill>
                      </a:endParaRPr>
                    </a:p>
                  </a:txBody>
                  <a:tcPr/>
                </a:tc>
              </a:tr>
              <a:tr h="370840">
                <a:tc>
                  <a:txBody>
                    <a:bodyPr/>
                    <a:lstStyle/>
                    <a:p>
                      <a:r>
                        <a:rPr lang="en-US" sz="1600" baseline="0" dirty="0" smtClean="0">
                          <a:solidFill>
                            <a:schemeClr val="tx1"/>
                          </a:solidFill>
                        </a:rPr>
                        <a:t>Clarity shall be provided on sources used to provide the information including exclusions, assumptions and proxies etc. Sources for the information shall be clearly referenced</a:t>
                      </a:r>
                      <a:endParaRPr lang="en-IN" sz="1600" dirty="0" smtClean="0">
                        <a:solidFill>
                          <a:schemeClr val="tx1"/>
                        </a:solidFill>
                      </a:endParaRPr>
                    </a:p>
                  </a:txBody>
                  <a:tcPr/>
                </a:tc>
                <a:tc>
                  <a:txBody>
                    <a:bodyPr/>
                    <a:lstStyle/>
                    <a:p>
                      <a:r>
                        <a:rPr lang="en-US" sz="1600" dirty="0" smtClean="0">
                          <a:solidFill>
                            <a:schemeClr val="tx1"/>
                          </a:solidFill>
                        </a:rPr>
                        <a:t>The target audience should be able to substantiate the information they receive.</a:t>
                      </a:r>
                      <a:r>
                        <a:rPr lang="en-US" sz="1600" baseline="0" dirty="0" smtClean="0">
                          <a:solidFill>
                            <a:schemeClr val="tx1"/>
                          </a:solidFill>
                        </a:rPr>
                        <a:t> Any exclusions, assumptions, models and proxies used should be clearly stated to provide clarity and transparency to the target audience and allow for informed decision-making. </a:t>
                      </a:r>
                      <a:r>
                        <a:rPr lang="en-US" sz="1600" dirty="0" smtClean="0">
                          <a:solidFill>
                            <a:schemeClr val="tx1"/>
                          </a:solidFill>
                        </a:rPr>
                        <a:t>This</a:t>
                      </a:r>
                      <a:r>
                        <a:rPr lang="en-US" sz="1600" baseline="0" dirty="0" smtClean="0">
                          <a:solidFill>
                            <a:schemeClr val="tx1"/>
                          </a:solidFill>
                        </a:rPr>
                        <a:t> would include the sources used to provide information, including the level of confidence that the source provides in relation to the hotspot and the (range of) actions that could be used to address it</a:t>
                      </a:r>
                      <a:endParaRPr lang="en-IN" sz="1600" dirty="0">
                        <a:solidFill>
                          <a:schemeClr val="tx1"/>
                        </a:solidFill>
                      </a:endParaRPr>
                    </a:p>
                  </a:txBody>
                  <a:tcPr/>
                </a:tc>
              </a:tr>
            </a:tbl>
          </a:graphicData>
        </a:graphic>
      </p:graphicFrame>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51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38" y="274639"/>
            <a:ext cx="8074595" cy="741362"/>
          </a:xfrm>
        </p:spPr>
        <p:txBody>
          <a:bodyPr/>
          <a:lstStyle/>
          <a:p>
            <a:r>
              <a:rPr lang="en-US" dirty="0" smtClean="0"/>
              <a:t>Guiding Principles (e)</a:t>
            </a:r>
            <a:endParaRPr lang="en-IN" dirty="0"/>
          </a:p>
        </p:txBody>
      </p:sp>
      <p:sp>
        <p:nvSpPr>
          <p:cNvPr id="3" name="Content Placeholder 2"/>
          <p:cNvSpPr>
            <a:spLocks noGrp="1"/>
          </p:cNvSpPr>
          <p:nvPr>
            <p:ph idx="1"/>
          </p:nvPr>
        </p:nvSpPr>
        <p:spPr>
          <a:xfrm>
            <a:off x="585344" y="1290663"/>
            <a:ext cx="8074595" cy="4525963"/>
          </a:xfrm>
        </p:spPr>
        <p:txBody>
          <a:bodyPr/>
          <a:lstStyle/>
          <a:p>
            <a:pPr marL="0" indent="0">
              <a:buNone/>
            </a:pPr>
            <a:r>
              <a:rPr lang="en-IN" sz="1800" b="1" dirty="0" smtClean="0">
                <a:solidFill>
                  <a:srgbClr val="9BBB59">
                    <a:lumMod val="75000"/>
                  </a:srgbClr>
                </a:solidFill>
              </a:rPr>
              <a:t>Guiding principles: </a:t>
            </a:r>
            <a:r>
              <a:rPr lang="en-US" sz="1800" b="1" dirty="0" smtClean="0">
                <a:solidFill>
                  <a:srgbClr val="9BBB59">
                    <a:lumMod val="75000"/>
                  </a:srgbClr>
                </a:solidFill>
              </a:rPr>
              <a:t>e. Collaboration</a:t>
            </a:r>
            <a:endParaRPr lang="en-IN" sz="1800" b="1" dirty="0" smtClean="0">
              <a:solidFill>
                <a:srgbClr val="9BBB59">
                  <a:lumMod val="75000"/>
                </a:srgbClr>
              </a:solidFill>
            </a:endParaRPr>
          </a:p>
          <a:p>
            <a:pPr marL="0" indent="0">
              <a:buNone/>
            </a:pPr>
            <a:endParaRPr lang="en-IN" dirty="0"/>
          </a:p>
        </p:txBody>
      </p:sp>
      <p:sp>
        <p:nvSpPr>
          <p:cNvPr id="4" name="Slide Number Placeholder 3"/>
          <p:cNvSpPr>
            <a:spLocks noGrp="1"/>
          </p:cNvSpPr>
          <p:nvPr>
            <p:ph type="sldNum" sz="quarter" idx="4"/>
          </p:nvPr>
        </p:nvSpPr>
        <p:spPr/>
        <p:txBody>
          <a:bodyPr/>
          <a:lstStyle/>
          <a:p>
            <a:fld id="{D0DBF67D-2C79-F84A-920C-2E4BE1838C84}" type="slidenum">
              <a:rPr lang="en-US" smtClean="0">
                <a:solidFill>
                  <a:prstClr val="black">
                    <a:tint val="75000"/>
                  </a:prstClr>
                </a:solidFill>
              </a:rPr>
              <a:pPr/>
              <a:t>19</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71712659"/>
              </p:ext>
            </p:extLst>
          </p:nvPr>
        </p:nvGraphicFramePr>
        <p:xfrm>
          <a:off x="612204" y="1645055"/>
          <a:ext cx="8282379" cy="4547511"/>
        </p:xfrm>
        <a:graphic>
          <a:graphicData uri="http://schemas.openxmlformats.org/drawingml/2006/table">
            <a:tbl>
              <a:tblPr firstRow="1" bandRow="1">
                <a:tableStyleId>{8799B23B-EC83-4686-B30A-512413B5E67A}</a:tableStyleId>
              </a:tblPr>
              <a:tblGrid>
                <a:gridCol w="3954663"/>
                <a:gridCol w="4327716"/>
              </a:tblGrid>
              <a:tr h="336145">
                <a:tc>
                  <a:txBody>
                    <a:bodyPr/>
                    <a:lstStyle/>
                    <a:p>
                      <a:r>
                        <a:rPr lang="en-US" sz="1600" dirty="0" smtClean="0">
                          <a:solidFill>
                            <a:schemeClr val="bg2">
                              <a:lumMod val="25000"/>
                            </a:schemeClr>
                          </a:solidFill>
                        </a:rPr>
                        <a:t>Sub Aspects</a:t>
                      </a:r>
                      <a:endParaRPr lang="en-IN" sz="1600" dirty="0">
                        <a:solidFill>
                          <a:schemeClr val="bg2">
                            <a:lumMod val="25000"/>
                          </a:schemeClr>
                        </a:solidFill>
                      </a:endParaRPr>
                    </a:p>
                  </a:txBody>
                  <a:tcPr/>
                </a:tc>
                <a:tc>
                  <a:txBody>
                    <a:bodyPr/>
                    <a:lstStyle/>
                    <a:p>
                      <a:r>
                        <a:rPr lang="en-US" sz="1600" dirty="0" smtClean="0">
                          <a:solidFill>
                            <a:schemeClr val="bg2">
                              <a:lumMod val="25000"/>
                            </a:schemeClr>
                          </a:solidFill>
                        </a:rPr>
                        <a:t>What</a:t>
                      </a:r>
                      <a:r>
                        <a:rPr lang="en-US" sz="1600" baseline="0" dirty="0" smtClean="0">
                          <a:solidFill>
                            <a:schemeClr val="bg2">
                              <a:lumMod val="25000"/>
                            </a:schemeClr>
                          </a:solidFill>
                        </a:rPr>
                        <a:t> it means/ example</a:t>
                      </a:r>
                      <a:endParaRPr lang="en-IN" sz="1600" dirty="0">
                        <a:solidFill>
                          <a:schemeClr val="bg2">
                            <a:lumMod val="25000"/>
                          </a:schemeClr>
                        </a:solidFill>
                      </a:endParaRPr>
                    </a:p>
                  </a:txBody>
                  <a:tcPr/>
                </a:tc>
              </a:tr>
              <a:tr h="2048933">
                <a:tc>
                  <a:txBody>
                    <a:bodyPr/>
                    <a:lstStyle/>
                    <a:p>
                      <a:r>
                        <a:rPr lang="en-IN" sz="1600" dirty="0" smtClean="0">
                          <a:solidFill>
                            <a:schemeClr val="tx1"/>
                          </a:solidFill>
                        </a:rPr>
                        <a:t>The</a:t>
                      </a:r>
                      <a:r>
                        <a:rPr lang="en-IN" sz="1600" baseline="0" dirty="0" smtClean="0">
                          <a:solidFill>
                            <a:schemeClr val="tx1"/>
                          </a:solidFill>
                        </a:rPr>
                        <a:t> t</a:t>
                      </a:r>
                      <a:r>
                        <a:rPr lang="en-IN" sz="1600" dirty="0" smtClean="0">
                          <a:solidFill>
                            <a:schemeClr val="tx1"/>
                          </a:solidFill>
                        </a:rPr>
                        <a:t>ype of stakeholders involved, extent of collaboration and feedback shall be considered in planning communications</a:t>
                      </a:r>
                      <a:r>
                        <a:rPr lang="en-IN" sz="1600" baseline="0" dirty="0" smtClean="0">
                          <a:solidFill>
                            <a:schemeClr val="tx1"/>
                          </a:solidFill>
                        </a:rPr>
                        <a:t> </a:t>
                      </a:r>
                      <a:r>
                        <a:rPr lang="en-IN" sz="1600" dirty="0" smtClean="0">
                          <a:solidFill>
                            <a:schemeClr val="tx1"/>
                          </a:solidFill>
                        </a:rPr>
                        <a:t>(this may</a:t>
                      </a:r>
                      <a:r>
                        <a:rPr lang="en-IN" sz="1600" baseline="0" dirty="0" smtClean="0">
                          <a:solidFill>
                            <a:schemeClr val="tx1"/>
                          </a:solidFill>
                        </a:rPr>
                        <a:t> involve consideration of the percentage of the market represented in any stakeholder engagement undertaken during the study)* </a:t>
                      </a:r>
                      <a:endParaRPr lang="en-IN" sz="1600" dirty="0" smtClean="0">
                        <a:solidFill>
                          <a:schemeClr val="tx1"/>
                        </a:solidFill>
                      </a:endParaRPr>
                    </a:p>
                  </a:txBody>
                  <a:tcPr/>
                </a:tc>
                <a:tc>
                  <a:txBody>
                    <a:bodyPr/>
                    <a:lstStyle/>
                    <a:p>
                      <a:r>
                        <a:rPr lang="en-US" sz="1600" dirty="0" smtClean="0">
                          <a:solidFill>
                            <a:schemeClr val="tx1"/>
                          </a:solidFill>
                        </a:rPr>
                        <a:t>E.g.</a:t>
                      </a:r>
                      <a:r>
                        <a:rPr lang="en-US" sz="1600" baseline="0" dirty="0" smtClean="0">
                          <a:solidFill>
                            <a:schemeClr val="tx1"/>
                          </a:solidFill>
                        </a:rPr>
                        <a:t> national/ sector representation including stakeholders that represent the most impactful/ actionable life cycle phases. This may include SMEs, academics, corporates, NGOs, etc.  Frequency of meetings / consultations with stakeholders; and effectiveness of feedback process e.g. include medium and process to accept or reject feedback.</a:t>
                      </a:r>
                      <a:endParaRPr lang="en-IN" sz="1600" dirty="0">
                        <a:solidFill>
                          <a:schemeClr val="tx1"/>
                        </a:solidFill>
                      </a:endParaRPr>
                    </a:p>
                  </a:txBody>
                  <a:tcPr/>
                </a:tc>
              </a:tr>
              <a:tr h="1303867">
                <a:tc>
                  <a:txBody>
                    <a:bodyPr/>
                    <a:lstStyle/>
                    <a:p>
                      <a:r>
                        <a:rPr lang="en-IN" sz="1600" dirty="0" smtClean="0">
                          <a:solidFill>
                            <a:schemeClr val="tx1"/>
                          </a:solidFill>
                        </a:rPr>
                        <a:t>The most appropriate communications vehicle to use and disseminate the study findings</a:t>
                      </a:r>
                      <a:r>
                        <a:rPr lang="en-IN" sz="1600" baseline="0" dirty="0" smtClean="0">
                          <a:solidFill>
                            <a:schemeClr val="tx1"/>
                          </a:solidFill>
                        </a:rPr>
                        <a:t> should be considered in planning communications</a:t>
                      </a:r>
                      <a:endParaRPr lang="en-IN" sz="1600" dirty="0">
                        <a:solidFill>
                          <a:schemeClr val="tx1"/>
                        </a:solidFill>
                      </a:endParaRPr>
                    </a:p>
                  </a:txBody>
                  <a:tcPr/>
                </a:tc>
                <a:tc>
                  <a:txBody>
                    <a:bodyPr/>
                    <a:lstStyle/>
                    <a:p>
                      <a:r>
                        <a:rPr lang="en-IN" sz="1600" dirty="0" smtClean="0">
                          <a:solidFill>
                            <a:schemeClr val="tx1"/>
                          </a:solidFill>
                        </a:rPr>
                        <a:t>Issues such as geography, language, mobility</a:t>
                      </a:r>
                      <a:r>
                        <a:rPr lang="en-IN" sz="1600" baseline="0" dirty="0" smtClean="0">
                          <a:solidFill>
                            <a:schemeClr val="tx1"/>
                          </a:solidFill>
                        </a:rPr>
                        <a:t> and technology should be considered in selecting any communication vehicle </a:t>
                      </a:r>
                      <a:r>
                        <a:rPr lang="en-IN" sz="1600" dirty="0" smtClean="0">
                          <a:solidFill>
                            <a:schemeClr val="tx1"/>
                          </a:solidFill>
                        </a:rPr>
                        <a:t> e.g. face-to-face meetings, launch events, workshops, webinars or telephone calls; written actions required</a:t>
                      </a:r>
                      <a:endParaRPr lang="en-IN" sz="1600" dirty="0">
                        <a:solidFill>
                          <a:schemeClr val="tx1"/>
                        </a:solidFill>
                      </a:endParaRPr>
                    </a:p>
                  </a:txBody>
                  <a:tcPr/>
                </a:tc>
              </a:tr>
              <a:tr h="851793">
                <a:tc>
                  <a:txBody>
                    <a:bodyPr/>
                    <a:lstStyle/>
                    <a:p>
                      <a:r>
                        <a:rPr lang="en-IN" sz="1600" dirty="0" smtClean="0">
                          <a:solidFill>
                            <a:schemeClr val="tx1"/>
                          </a:solidFill>
                        </a:rPr>
                        <a:t>The</a:t>
                      </a:r>
                      <a:r>
                        <a:rPr lang="en-IN" sz="1600" baseline="0" dirty="0" smtClean="0">
                          <a:solidFill>
                            <a:schemeClr val="tx1"/>
                          </a:solidFill>
                        </a:rPr>
                        <a:t> most appropriate  feedback mechanisms should be considered </a:t>
                      </a:r>
                      <a:r>
                        <a:rPr lang="en-IN" sz="1600" dirty="0" smtClean="0">
                          <a:solidFill>
                            <a:schemeClr val="tx1"/>
                          </a:solidFill>
                        </a:rPr>
                        <a:t>for users of the information being communicating to / with</a:t>
                      </a:r>
                    </a:p>
                  </a:txBody>
                  <a:tcPr/>
                </a:tc>
                <a:tc>
                  <a:txBody>
                    <a:bodyPr/>
                    <a:lstStyle/>
                    <a:p>
                      <a:r>
                        <a:rPr lang="en-US" sz="1600" dirty="0" smtClean="0">
                          <a:solidFill>
                            <a:schemeClr val="tx1"/>
                          </a:solidFill>
                        </a:rPr>
                        <a:t>E.g.</a:t>
                      </a:r>
                      <a:r>
                        <a:rPr lang="en-US" sz="1600" baseline="0" dirty="0" smtClean="0">
                          <a:solidFill>
                            <a:schemeClr val="tx1"/>
                          </a:solidFill>
                        </a:rPr>
                        <a:t> website, on-line or telephone surveys, email addresses, telephone contact number / enquiry line</a:t>
                      </a:r>
                      <a:endParaRPr lang="en-IN" sz="1600" dirty="0">
                        <a:solidFill>
                          <a:schemeClr val="tx1"/>
                        </a:solidFill>
                      </a:endParaRPr>
                    </a:p>
                  </a:txBody>
                  <a:tcPr/>
                </a:tc>
              </a:tr>
            </a:tbl>
          </a:graphicData>
        </a:graphic>
      </p:graphicFrame>
      <p:sp>
        <p:nvSpPr>
          <p:cNvPr id="5" name="TextBox 4"/>
          <p:cNvSpPr txBox="1"/>
          <p:nvPr/>
        </p:nvSpPr>
        <p:spPr>
          <a:xfrm>
            <a:off x="152400" y="6569594"/>
            <a:ext cx="9144000" cy="276999"/>
          </a:xfrm>
          <a:prstGeom prst="rect">
            <a:avLst/>
          </a:prstGeom>
          <a:noFill/>
        </p:spPr>
        <p:txBody>
          <a:bodyPr wrap="square" rtlCol="0">
            <a:spAutoFit/>
          </a:bodyPr>
          <a:lstStyle/>
          <a:p>
            <a:pPr algn="ctr"/>
            <a:r>
              <a:rPr lang="en-GB" sz="1200" dirty="0" smtClean="0"/>
              <a:t>*NOTE: as an example, the EU Environmental Footprinting methodology requires more than 50% of a market to be involved in a study.</a:t>
            </a:r>
            <a:endParaRPr lang="en-GB" sz="1200" dirty="0"/>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42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xfrm>
            <a:off x="612204" y="1649500"/>
            <a:ext cx="8074595" cy="4935438"/>
          </a:xfrm>
        </p:spPr>
        <p:txBody>
          <a:bodyPr>
            <a:normAutofit fontScale="92500" lnSpcReduction="10000"/>
          </a:bodyPr>
          <a:lstStyle/>
          <a:p>
            <a:r>
              <a:rPr lang="en-GB" sz="1800" dirty="0" smtClean="0">
                <a:latin typeface="+mj-lt"/>
              </a:rPr>
              <a:t>Purpose of this guidance and why it is needed?</a:t>
            </a:r>
          </a:p>
          <a:p>
            <a:r>
              <a:rPr lang="en-GB" sz="1800" dirty="0" smtClean="0">
                <a:latin typeface="+mj-lt"/>
              </a:rPr>
              <a:t>How to use this guidance?</a:t>
            </a:r>
          </a:p>
          <a:p>
            <a:r>
              <a:rPr lang="en-GB" sz="1800" dirty="0" smtClean="0">
                <a:latin typeface="+mj-lt"/>
              </a:rPr>
              <a:t>Rationale behind this guidance</a:t>
            </a:r>
          </a:p>
          <a:p>
            <a:r>
              <a:rPr lang="en-GB" sz="1800" dirty="0" smtClean="0">
                <a:latin typeface="+mj-lt"/>
              </a:rPr>
              <a:t>What is hotspots analysis and how it is being applied?</a:t>
            </a:r>
          </a:p>
          <a:p>
            <a:r>
              <a:rPr lang="en-IN" sz="1800" dirty="0">
                <a:latin typeface="+mj-lt"/>
              </a:rPr>
              <a:t>What kind of information is derived from hotspots analysis and what is it used for? </a:t>
            </a:r>
            <a:endParaRPr lang="en-IN" sz="1800" dirty="0" smtClean="0">
              <a:latin typeface="+mj-lt"/>
            </a:endParaRPr>
          </a:p>
          <a:p>
            <a:r>
              <a:rPr lang="en-IN" sz="1800" dirty="0" smtClean="0">
                <a:latin typeface="+mj-lt"/>
              </a:rPr>
              <a:t>Who are the target audiences for this information? </a:t>
            </a:r>
          </a:p>
          <a:p>
            <a:r>
              <a:rPr lang="en-IN" sz="1800" dirty="0" smtClean="0">
                <a:latin typeface="+mj-lt"/>
              </a:rPr>
              <a:t>Examples of hotspots anlaysis communication </a:t>
            </a:r>
          </a:p>
          <a:p>
            <a:r>
              <a:rPr lang="en-IN" sz="1800" dirty="0" smtClean="0">
                <a:latin typeface="+mj-lt"/>
              </a:rPr>
              <a:t>General considerations relating to information derived from hotspots analysis</a:t>
            </a:r>
          </a:p>
          <a:p>
            <a:r>
              <a:rPr lang="en-IN" sz="1800" dirty="0" smtClean="0">
                <a:latin typeface="+mj-lt"/>
              </a:rPr>
              <a:t>Guiding principles</a:t>
            </a:r>
          </a:p>
          <a:p>
            <a:r>
              <a:rPr lang="en-IN" sz="1800" dirty="0" smtClean="0">
                <a:latin typeface="+mj-lt"/>
              </a:rPr>
              <a:t>Validation of hotspots analysis information and communication</a:t>
            </a:r>
          </a:p>
          <a:p>
            <a:r>
              <a:rPr lang="en-IN" sz="1800" dirty="0" smtClean="0">
                <a:latin typeface="+mj-lt"/>
              </a:rPr>
              <a:t>Visualising information from hotspots analysis</a:t>
            </a:r>
          </a:p>
          <a:p>
            <a:r>
              <a:rPr lang="en-IN" sz="1800" dirty="0" smtClean="0">
                <a:latin typeface="+mj-lt"/>
              </a:rPr>
              <a:t>Best practice examples</a:t>
            </a:r>
          </a:p>
          <a:p>
            <a:r>
              <a:rPr lang="en-IN" sz="1800" dirty="0" smtClean="0">
                <a:latin typeface="+mj-lt"/>
              </a:rPr>
              <a:t>Alignment of this guidance with the 10YFP CI-SCP guidelines for providing product sustainability information</a:t>
            </a:r>
          </a:p>
          <a:p>
            <a:r>
              <a:rPr lang="en-IN" sz="1800" dirty="0" smtClean="0">
                <a:latin typeface="+mj-lt"/>
              </a:rPr>
              <a:t>Additional references and sources of information</a:t>
            </a:r>
          </a:p>
          <a:p>
            <a:r>
              <a:rPr lang="en-IN" sz="1800" dirty="0" smtClean="0">
                <a:latin typeface="+mj-lt"/>
              </a:rPr>
              <a:t>Contacts</a:t>
            </a:r>
            <a:endParaRPr lang="en-IN" sz="1800" dirty="0">
              <a:latin typeface="+mj-lt"/>
            </a:endParaRPr>
          </a:p>
          <a:p>
            <a:endParaRPr lang="en-GB" sz="1800" dirty="0">
              <a:latin typeface="+mj-lt"/>
            </a:endParaRPr>
          </a:p>
        </p:txBody>
      </p:sp>
      <p:sp>
        <p:nvSpPr>
          <p:cNvPr id="4" name="Slide Number Placeholder 3"/>
          <p:cNvSpPr>
            <a:spLocks noGrp="1"/>
          </p:cNvSpPr>
          <p:nvPr>
            <p:ph type="sldNum" sz="quarter" idx="4"/>
          </p:nvPr>
        </p:nvSpPr>
        <p:spPr/>
        <p:txBody>
          <a:bodyPr/>
          <a:lstStyle/>
          <a:p>
            <a:fld id="{D0DBF67D-2C79-F84A-920C-2E4BE1838C84}" type="slidenum">
              <a:rPr lang="en-US" smtClean="0"/>
              <a:pPr/>
              <a:t>2</a:t>
            </a:fld>
            <a:endParaRPr lang="en-US"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55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41" y="274639"/>
            <a:ext cx="8074595" cy="741362"/>
          </a:xfrm>
        </p:spPr>
        <p:txBody>
          <a:bodyPr/>
          <a:lstStyle/>
          <a:p>
            <a:r>
              <a:rPr lang="en-US" dirty="0" smtClean="0"/>
              <a:t>Guiding Principles (f)</a:t>
            </a:r>
            <a:endParaRPr lang="en-IN" dirty="0"/>
          </a:p>
        </p:txBody>
      </p:sp>
      <p:sp>
        <p:nvSpPr>
          <p:cNvPr id="3" name="Content Placeholder 2"/>
          <p:cNvSpPr>
            <a:spLocks noGrp="1"/>
          </p:cNvSpPr>
          <p:nvPr>
            <p:ph idx="1"/>
          </p:nvPr>
        </p:nvSpPr>
        <p:spPr>
          <a:xfrm>
            <a:off x="612204" y="1500076"/>
            <a:ext cx="8261921" cy="4525963"/>
          </a:xfrm>
        </p:spPr>
        <p:txBody>
          <a:bodyPr/>
          <a:lstStyle/>
          <a:p>
            <a:pPr marL="0" indent="0">
              <a:buNone/>
            </a:pPr>
            <a:r>
              <a:rPr lang="en-US" sz="1800" b="1" dirty="0" smtClean="0">
                <a:solidFill>
                  <a:srgbClr val="9BBB59">
                    <a:lumMod val="75000"/>
                  </a:srgbClr>
                </a:solidFill>
              </a:rPr>
              <a:t>Guiding principles: f. Transparency</a:t>
            </a:r>
          </a:p>
          <a:p>
            <a:pPr marL="0" indent="0">
              <a:buNone/>
            </a:pPr>
            <a:endParaRPr lang="en-US" sz="1400" b="1" dirty="0">
              <a:solidFill>
                <a:srgbClr val="9BBB59">
                  <a:lumMod val="75000"/>
                </a:srgbClr>
              </a:solidFill>
            </a:endParaRPr>
          </a:p>
          <a:p>
            <a:pPr marL="0" indent="0">
              <a:buNone/>
            </a:pPr>
            <a:endParaRPr lang="en-US" sz="1400" b="1" dirty="0" smtClean="0">
              <a:solidFill>
                <a:srgbClr val="9BBB59">
                  <a:lumMod val="75000"/>
                </a:srgbClr>
              </a:solidFill>
            </a:endParaRPr>
          </a:p>
          <a:p>
            <a:pPr marL="0" indent="0">
              <a:buNone/>
            </a:pPr>
            <a:endParaRPr lang="en-US" sz="1400" b="1" dirty="0">
              <a:solidFill>
                <a:srgbClr val="9BBB59">
                  <a:lumMod val="75000"/>
                </a:srgbClr>
              </a:solidFill>
            </a:endParaRPr>
          </a:p>
          <a:p>
            <a:pPr marL="0" indent="0">
              <a:buNone/>
            </a:pPr>
            <a:endParaRPr lang="en-US" sz="1400" b="1" dirty="0" smtClean="0">
              <a:solidFill>
                <a:srgbClr val="9BBB59">
                  <a:lumMod val="75000"/>
                </a:srgbClr>
              </a:solidFill>
            </a:endParaRPr>
          </a:p>
          <a:p>
            <a:pPr marL="0" indent="0">
              <a:buNone/>
            </a:pPr>
            <a:endParaRPr lang="en-US" sz="1400" b="1" dirty="0">
              <a:solidFill>
                <a:srgbClr val="9BBB59">
                  <a:lumMod val="75000"/>
                </a:srgbClr>
              </a:solidFill>
            </a:endParaRPr>
          </a:p>
          <a:p>
            <a:pPr marL="0" indent="0">
              <a:buNone/>
            </a:pPr>
            <a:endParaRPr lang="en-US" sz="1400" b="1" dirty="0" smtClean="0">
              <a:solidFill>
                <a:srgbClr val="9BBB59">
                  <a:lumMod val="75000"/>
                </a:srgbClr>
              </a:solidFill>
            </a:endParaRPr>
          </a:p>
          <a:p>
            <a:pPr marL="0" indent="0">
              <a:buNone/>
            </a:pPr>
            <a:endParaRPr lang="en-US" sz="1400" b="1" dirty="0">
              <a:solidFill>
                <a:srgbClr val="9BBB59">
                  <a:lumMod val="75000"/>
                </a:srgbClr>
              </a:solidFill>
            </a:endParaRPr>
          </a:p>
          <a:p>
            <a:pPr marL="0" indent="0">
              <a:buNone/>
            </a:pPr>
            <a:endParaRPr lang="en-US" sz="1600" b="1" dirty="0" smtClean="0">
              <a:solidFill>
                <a:srgbClr val="9BBB59">
                  <a:lumMod val="75000"/>
                </a:srgbClr>
              </a:solidFill>
            </a:endParaRPr>
          </a:p>
          <a:p>
            <a:pPr marL="0" indent="0">
              <a:buNone/>
            </a:pPr>
            <a:endParaRPr lang="en-US" sz="1600" b="1" dirty="0">
              <a:solidFill>
                <a:srgbClr val="9BBB59">
                  <a:lumMod val="75000"/>
                </a:srgbClr>
              </a:solidFill>
            </a:endParaRPr>
          </a:p>
          <a:p>
            <a:pPr marL="0" indent="0">
              <a:buNone/>
            </a:pPr>
            <a:endParaRPr lang="en-US" sz="1600" b="1" dirty="0" smtClean="0">
              <a:solidFill>
                <a:srgbClr val="9BBB59">
                  <a:lumMod val="75000"/>
                </a:srgbClr>
              </a:solidFill>
            </a:endParaRPr>
          </a:p>
          <a:p>
            <a:pPr marL="0" indent="0">
              <a:buNone/>
            </a:pPr>
            <a:endParaRPr lang="en-US" sz="1400" b="1" dirty="0" smtClean="0">
              <a:solidFill>
                <a:srgbClr val="9BBB59">
                  <a:lumMod val="75000"/>
                </a:srgbClr>
              </a:solidFill>
            </a:endParaRPr>
          </a:p>
          <a:p>
            <a:pPr marL="0" indent="0">
              <a:buNone/>
            </a:pPr>
            <a:r>
              <a:rPr lang="en-US" sz="1400" b="1" dirty="0">
                <a:solidFill>
                  <a:srgbClr val="9BBB59">
                    <a:lumMod val="75000"/>
                  </a:srgbClr>
                </a:solidFill>
              </a:rPr>
              <a:t> </a:t>
            </a:r>
            <a:r>
              <a:rPr lang="en-US" sz="1400" b="1" dirty="0" smtClean="0">
                <a:solidFill>
                  <a:srgbClr val="9BBB59">
                    <a:lumMod val="75000"/>
                  </a:srgbClr>
                </a:solidFill>
              </a:rPr>
              <a:t> </a:t>
            </a:r>
          </a:p>
          <a:p>
            <a:pPr marL="0" indent="0">
              <a:buNone/>
            </a:pPr>
            <a:endParaRPr lang="en-IN" sz="1400" b="1" dirty="0">
              <a:solidFill>
                <a:srgbClr val="9BBB59">
                  <a:lumMod val="75000"/>
                </a:srgbClr>
              </a:solidFill>
            </a:endParaRPr>
          </a:p>
        </p:txBody>
      </p:sp>
      <p:sp>
        <p:nvSpPr>
          <p:cNvPr id="4" name="Slide Number Placeholder 3"/>
          <p:cNvSpPr>
            <a:spLocks noGrp="1"/>
          </p:cNvSpPr>
          <p:nvPr>
            <p:ph type="sldNum" sz="quarter" idx="4"/>
          </p:nvPr>
        </p:nvSpPr>
        <p:spPr/>
        <p:txBody>
          <a:bodyPr/>
          <a:lstStyle/>
          <a:p>
            <a:fld id="{D0DBF67D-2C79-F84A-920C-2E4BE1838C84}" type="slidenum">
              <a:rPr lang="en-US" smtClean="0">
                <a:solidFill>
                  <a:prstClr val="black">
                    <a:tint val="75000"/>
                  </a:prstClr>
                </a:solidFill>
              </a:rPr>
              <a:pPr/>
              <a:t>20</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29242432"/>
              </p:ext>
            </p:extLst>
          </p:nvPr>
        </p:nvGraphicFramePr>
        <p:xfrm>
          <a:off x="679451" y="1939640"/>
          <a:ext cx="8016874" cy="4276832"/>
        </p:xfrm>
        <a:graphic>
          <a:graphicData uri="http://schemas.openxmlformats.org/drawingml/2006/table">
            <a:tbl>
              <a:tblPr firstRow="1" bandRow="1">
                <a:tableStyleId>{8799B23B-EC83-4686-B30A-512413B5E67A}</a:tableStyleId>
              </a:tblPr>
              <a:tblGrid>
                <a:gridCol w="4008437"/>
                <a:gridCol w="4008437"/>
              </a:tblGrid>
              <a:tr h="396474">
                <a:tc>
                  <a:txBody>
                    <a:bodyPr/>
                    <a:lstStyle/>
                    <a:p>
                      <a:r>
                        <a:rPr lang="en-US" sz="1600" dirty="0" smtClean="0">
                          <a:solidFill>
                            <a:schemeClr val="bg2">
                              <a:lumMod val="25000"/>
                            </a:schemeClr>
                          </a:solidFill>
                        </a:rPr>
                        <a:t>Sub Aspects</a:t>
                      </a:r>
                      <a:endParaRPr lang="en-IN" sz="1600" dirty="0">
                        <a:solidFill>
                          <a:schemeClr val="bg2">
                            <a:lumMod val="25000"/>
                          </a:schemeClr>
                        </a:solidFill>
                      </a:endParaRPr>
                    </a:p>
                  </a:txBody>
                  <a:tcPr/>
                </a:tc>
                <a:tc>
                  <a:txBody>
                    <a:bodyPr/>
                    <a:lstStyle/>
                    <a:p>
                      <a:r>
                        <a:rPr lang="en-US" sz="1600" dirty="0" smtClean="0">
                          <a:solidFill>
                            <a:schemeClr val="bg2">
                              <a:lumMod val="25000"/>
                            </a:schemeClr>
                          </a:solidFill>
                        </a:rPr>
                        <a:t>What</a:t>
                      </a:r>
                      <a:r>
                        <a:rPr lang="en-US" sz="1600" baseline="0" dirty="0" smtClean="0">
                          <a:solidFill>
                            <a:schemeClr val="bg2">
                              <a:lumMod val="25000"/>
                            </a:schemeClr>
                          </a:solidFill>
                        </a:rPr>
                        <a:t> it means/ example</a:t>
                      </a:r>
                      <a:endParaRPr lang="en-IN" sz="1600" dirty="0">
                        <a:solidFill>
                          <a:schemeClr val="bg2">
                            <a:lumMod val="25000"/>
                          </a:schemeClr>
                        </a:solidFill>
                      </a:endParaRPr>
                    </a:p>
                  </a:txBody>
                  <a:tcPr/>
                </a:tc>
              </a:tr>
              <a:tr h="1838198">
                <a:tc>
                  <a:txBody>
                    <a:bodyPr/>
                    <a:lstStyle/>
                    <a:p>
                      <a:r>
                        <a:rPr lang="en-IN" sz="1600" dirty="0" smtClean="0">
                          <a:solidFill>
                            <a:schemeClr val="tx1"/>
                          </a:solidFill>
                        </a:rPr>
                        <a:t>The type of stakeholders involved, extent of engagement and collaboration; and volume and consistency of feedback provided during the hotspots analysis study shall be clearly communicated </a:t>
                      </a:r>
                    </a:p>
                    <a:p>
                      <a:endParaRPr lang="en-IN" sz="1600" dirty="0">
                        <a:solidFill>
                          <a:schemeClr val="tx1"/>
                        </a:solidFill>
                      </a:endParaRPr>
                    </a:p>
                  </a:txBody>
                  <a:tcPr/>
                </a:tc>
                <a:tc>
                  <a:txBody>
                    <a:bodyPr/>
                    <a:lstStyle/>
                    <a:p>
                      <a:r>
                        <a:rPr lang="en-US" sz="1600" dirty="0" smtClean="0">
                          <a:solidFill>
                            <a:schemeClr val="tx1"/>
                          </a:solidFill>
                        </a:rPr>
                        <a:t>e.g.</a:t>
                      </a:r>
                      <a:r>
                        <a:rPr lang="en-US" sz="1600" baseline="0" dirty="0" smtClean="0">
                          <a:solidFill>
                            <a:schemeClr val="tx1"/>
                          </a:solidFill>
                        </a:rPr>
                        <a:t> involvement of SMEs, academics, corporates, NGOs, consumer groups, etc. during the study. Meeting intervals with stakeholders, feedback process e.g. include medium and process to accept or reject feedback. Any confidentiality issues should be understood and addressed</a:t>
                      </a:r>
                      <a:endParaRPr lang="en-IN" sz="1600" dirty="0">
                        <a:solidFill>
                          <a:schemeClr val="tx1"/>
                        </a:solidFill>
                      </a:endParaRPr>
                    </a:p>
                  </a:txBody>
                  <a:tcPr/>
                </a:tc>
              </a:tr>
              <a:tr h="1261509">
                <a:tc>
                  <a:txBody>
                    <a:bodyPr/>
                    <a:lstStyle/>
                    <a:p>
                      <a:r>
                        <a:rPr lang="en-IN" sz="1600" dirty="0" smtClean="0">
                          <a:solidFill>
                            <a:schemeClr val="tx1"/>
                          </a:solidFill>
                        </a:rPr>
                        <a:t>The</a:t>
                      </a:r>
                      <a:r>
                        <a:rPr lang="en-IN" sz="1600" baseline="0" dirty="0" smtClean="0">
                          <a:solidFill>
                            <a:schemeClr val="tx1"/>
                          </a:solidFill>
                        </a:rPr>
                        <a:t> sources and context for study reference materials relating to the information provided shall be transparent to those receiving the information</a:t>
                      </a:r>
                      <a:endParaRPr lang="en-IN" sz="1600" dirty="0">
                        <a:solidFill>
                          <a:schemeClr val="tx1"/>
                        </a:solidFill>
                      </a:endParaRPr>
                    </a:p>
                  </a:txBody>
                  <a:tcPr/>
                </a:tc>
                <a:tc>
                  <a:txBody>
                    <a:bodyPr/>
                    <a:lstStyle/>
                    <a:p>
                      <a:r>
                        <a:rPr lang="en-IN" sz="1600" dirty="0" smtClean="0">
                          <a:solidFill>
                            <a:schemeClr val="tx1"/>
                          </a:solidFill>
                        </a:rPr>
                        <a:t>The sources, context and reliability of the study materials relating to any information</a:t>
                      </a:r>
                      <a:r>
                        <a:rPr lang="en-IN" sz="1600" baseline="0" dirty="0" smtClean="0">
                          <a:solidFill>
                            <a:schemeClr val="tx1"/>
                          </a:solidFill>
                        </a:rPr>
                        <a:t> provided should be accurately described to ensure that it is useful and credible to end users – e.g. list of published/open/easily accessible materials used in support of communications. Any confidentiality issues should be understood and addressed</a:t>
                      </a:r>
                      <a:endParaRPr lang="en-IN" sz="1600" dirty="0">
                        <a:solidFill>
                          <a:schemeClr val="tx1"/>
                        </a:solidFill>
                      </a:endParaRPr>
                    </a:p>
                  </a:txBody>
                  <a:tcPr/>
                </a:tc>
              </a:tr>
            </a:tbl>
          </a:graphicData>
        </a:graphic>
      </p:graphicFrame>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98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07" y="274639"/>
            <a:ext cx="8074595" cy="741362"/>
          </a:xfrm>
        </p:spPr>
        <p:txBody>
          <a:bodyPr>
            <a:noAutofit/>
          </a:bodyPr>
          <a:lstStyle/>
          <a:p>
            <a:r>
              <a:rPr lang="en-US" sz="2800" dirty="0" smtClean="0"/>
              <a:t>Validation of Hotspots Analysis </a:t>
            </a:r>
            <a:br>
              <a:rPr lang="en-US" sz="2800" dirty="0" smtClean="0"/>
            </a:br>
            <a:r>
              <a:rPr lang="en-US" sz="2800" dirty="0" smtClean="0"/>
              <a:t>information </a:t>
            </a:r>
            <a:r>
              <a:rPr lang="en-US" sz="2800" dirty="0"/>
              <a:t>&amp; communication </a:t>
            </a:r>
            <a:endParaRPr lang="en-IN" sz="2800"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21</a:t>
            </a:fld>
            <a:endParaRPr lang="en-US" dirty="0"/>
          </a:p>
        </p:txBody>
      </p:sp>
      <p:graphicFrame>
        <p:nvGraphicFramePr>
          <p:cNvPr id="5" name="Diagram 4"/>
          <p:cNvGraphicFramePr/>
          <p:nvPr>
            <p:extLst>
              <p:ext uri="{D42A27DB-BD31-4B8C-83A1-F6EECF244321}">
                <p14:modId xmlns:p14="http://schemas.microsoft.com/office/powerpoint/2010/main" val="3567678960"/>
              </p:ext>
            </p:extLst>
          </p:nvPr>
        </p:nvGraphicFramePr>
        <p:xfrm>
          <a:off x="3225800" y="2256667"/>
          <a:ext cx="6019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533400" y="1456567"/>
            <a:ext cx="8483600" cy="81673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Developing steps and </a:t>
            </a:r>
            <a:r>
              <a:rPr lang="en-US" dirty="0" smtClean="0"/>
              <a:t>a process </a:t>
            </a:r>
            <a:r>
              <a:rPr lang="en-US" dirty="0"/>
              <a:t>for </a:t>
            </a:r>
            <a:r>
              <a:rPr lang="en-US" dirty="0" smtClean="0"/>
              <a:t>validating: a) the information to be communicated to stakeholders; and b) the most effective communications vehicle for the audience, improves the chances of successful communication and the effectiveness of any actions</a:t>
            </a:r>
            <a:endParaRPr lang="en-IN" dirty="0"/>
          </a:p>
        </p:txBody>
      </p:sp>
      <p:pic>
        <p:nvPicPr>
          <p:cNvPr id="3" name="Picture 2"/>
          <p:cNvPicPr>
            <a:picLocks noChangeAspect="1"/>
          </p:cNvPicPr>
          <p:nvPr/>
        </p:nvPicPr>
        <p:blipFill>
          <a:blip r:embed="rId8"/>
          <a:stretch>
            <a:fillRect/>
          </a:stretch>
        </p:blipFill>
        <p:spPr>
          <a:xfrm>
            <a:off x="825500" y="3635359"/>
            <a:ext cx="1092200" cy="1038100"/>
          </a:xfrm>
          <a:prstGeom prst="rect">
            <a:avLst/>
          </a:prstGeom>
          <a:ln>
            <a:solidFill>
              <a:schemeClr val="accent3"/>
            </a:solidFill>
          </a:ln>
        </p:spPr>
      </p:pic>
      <p:pic>
        <p:nvPicPr>
          <p:cNvPr id="7" name="Picture 6"/>
          <p:cNvPicPr>
            <a:picLocks noChangeAspect="1"/>
          </p:cNvPicPr>
          <p:nvPr/>
        </p:nvPicPr>
        <p:blipFill>
          <a:blip r:embed="rId9"/>
          <a:stretch>
            <a:fillRect/>
          </a:stretch>
        </p:blipFill>
        <p:spPr>
          <a:xfrm>
            <a:off x="825500" y="4965700"/>
            <a:ext cx="1092200" cy="1092200"/>
          </a:xfrm>
          <a:prstGeom prst="rect">
            <a:avLst/>
          </a:prstGeom>
          <a:ln>
            <a:solidFill>
              <a:srgbClr val="9BBB59"/>
            </a:solidFill>
          </a:ln>
        </p:spPr>
      </p:pic>
      <p:pic>
        <p:nvPicPr>
          <p:cNvPr id="9" name="Picture 8"/>
          <p:cNvPicPr>
            <a:picLocks noChangeAspect="1"/>
          </p:cNvPicPr>
          <p:nvPr/>
        </p:nvPicPr>
        <p:blipFill>
          <a:blip r:embed="rId10"/>
          <a:stretch>
            <a:fillRect/>
          </a:stretch>
        </p:blipFill>
        <p:spPr>
          <a:xfrm>
            <a:off x="781051" y="2508993"/>
            <a:ext cx="1225549" cy="970808"/>
          </a:xfrm>
          <a:prstGeom prst="rect">
            <a:avLst/>
          </a:prstGeom>
          <a:ln>
            <a:solidFill>
              <a:schemeClr val="accent3"/>
            </a:solidFill>
          </a:ln>
        </p:spPr>
      </p:pic>
      <p:sp>
        <p:nvSpPr>
          <p:cNvPr id="12" name="Left Arrow 11"/>
          <p:cNvSpPr/>
          <p:nvPr/>
        </p:nvSpPr>
        <p:spPr>
          <a:xfrm>
            <a:off x="2146300" y="2385929"/>
            <a:ext cx="2628900" cy="1126365"/>
          </a:xfrm>
          <a:prstGeom prst="leftArrow">
            <a:avLst/>
          </a:prstGeom>
          <a:solidFill>
            <a:srgbClr val="FFFFFF"/>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chemeClr val="tx1"/>
                </a:solidFill>
              </a:rPr>
              <a:t>On-line / phone surveys, social media, etc</a:t>
            </a:r>
            <a:r>
              <a:rPr lang="en-US" sz="1200" dirty="0">
                <a:solidFill>
                  <a:schemeClr val="tx1"/>
                </a:solidFill>
              </a:rPr>
              <a:t>.</a:t>
            </a:r>
          </a:p>
        </p:txBody>
      </p:sp>
      <p:sp>
        <p:nvSpPr>
          <p:cNvPr id="13" name="Left Arrow 12"/>
          <p:cNvSpPr/>
          <p:nvPr/>
        </p:nvSpPr>
        <p:spPr>
          <a:xfrm>
            <a:off x="2146299" y="3635358"/>
            <a:ext cx="2628901" cy="1419239"/>
          </a:xfrm>
          <a:prstGeom prst="leftArrow">
            <a:avLst/>
          </a:prstGeom>
          <a:solidFill>
            <a:srgbClr val="FFFFFF"/>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solidFill>
                  <a:srgbClr val="000000"/>
                </a:solidFill>
              </a:rPr>
              <a:t>M&amp;S – Think 30 degrees campaign, lower temperature / impact washing</a:t>
            </a:r>
            <a:endParaRPr lang="en-US" sz="1200" dirty="0">
              <a:solidFill>
                <a:srgbClr val="000000"/>
              </a:solidFill>
            </a:endParaRPr>
          </a:p>
        </p:txBody>
      </p:sp>
      <p:sp>
        <p:nvSpPr>
          <p:cNvPr id="14" name="Left Arrow 13"/>
          <p:cNvSpPr/>
          <p:nvPr/>
        </p:nvSpPr>
        <p:spPr>
          <a:xfrm>
            <a:off x="2006600" y="5054598"/>
            <a:ext cx="2768600" cy="1358901"/>
          </a:xfrm>
          <a:prstGeom prst="leftArrow">
            <a:avLst/>
          </a:prstGeom>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a:solidFill>
                  <a:srgbClr val="000000"/>
                </a:solidFill>
              </a:rPr>
              <a:t>U</a:t>
            </a:r>
            <a:r>
              <a:rPr lang="en-US" sz="1200" dirty="0" smtClean="0">
                <a:solidFill>
                  <a:srgbClr val="000000"/>
                </a:solidFill>
              </a:rPr>
              <a:t>se of hot water is identified as a hotspot for clothes and laundry detergents</a:t>
            </a:r>
            <a:endParaRPr lang="en-US" sz="1200" dirty="0">
              <a:solidFill>
                <a:srgbClr val="000000"/>
              </a:solidFill>
            </a:endParaRPr>
          </a:p>
        </p:txBody>
      </p:sp>
      <p:pic>
        <p:nvPicPr>
          <p:cNvPr id="8" name="Picture 7" descr="Detergent.jpg"/>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876300" y="5168900"/>
            <a:ext cx="995195" cy="711200"/>
          </a:xfrm>
          <a:prstGeom prst="rect">
            <a:avLst/>
          </a:prstGeom>
        </p:spPr>
      </p:pic>
      <p:pic>
        <p:nvPicPr>
          <p:cNvPr id="15" name="Picture 2"/>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09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37" y="274639"/>
            <a:ext cx="8074595" cy="741362"/>
          </a:xfrm>
        </p:spPr>
        <p:txBody>
          <a:bodyPr>
            <a:normAutofit fontScale="90000"/>
          </a:bodyPr>
          <a:lstStyle/>
          <a:p>
            <a:r>
              <a:rPr lang="en-US" dirty="0" smtClean="0"/>
              <a:t>Visualisation of </a:t>
            </a:r>
            <a:br>
              <a:rPr lang="en-US" dirty="0" smtClean="0"/>
            </a:br>
            <a:r>
              <a:rPr lang="en-US" dirty="0" smtClean="0"/>
              <a:t>Hotspots </a:t>
            </a:r>
            <a:r>
              <a:rPr lang="en-US" dirty="0"/>
              <a:t>A</a:t>
            </a:r>
            <a:r>
              <a:rPr lang="en-US" dirty="0" smtClean="0"/>
              <a:t>nalysis (1)</a:t>
            </a:r>
            <a:endParaRPr lang="en-IN"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22</a:t>
            </a:fld>
            <a:endParaRPr lang="en-US" dirty="0"/>
          </a:p>
        </p:txBody>
      </p:sp>
      <p:graphicFrame>
        <p:nvGraphicFramePr>
          <p:cNvPr id="6" name="Diagram 5"/>
          <p:cNvGraphicFramePr/>
          <p:nvPr>
            <p:extLst>
              <p:ext uri="{D42A27DB-BD31-4B8C-83A1-F6EECF244321}">
                <p14:modId xmlns:p14="http://schemas.microsoft.com/office/powerpoint/2010/main" val="381087129"/>
              </p:ext>
            </p:extLst>
          </p:nvPr>
        </p:nvGraphicFramePr>
        <p:xfrm>
          <a:off x="1222872" y="2148288"/>
          <a:ext cx="7348251" cy="3756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426680" y="2313541"/>
            <a:ext cx="242372" cy="369332"/>
          </a:xfrm>
          <a:prstGeom prst="rect">
            <a:avLst/>
          </a:prstGeom>
          <a:noFill/>
        </p:spPr>
        <p:txBody>
          <a:bodyPr wrap="square" rtlCol="0">
            <a:spAutoFit/>
          </a:bodyPr>
          <a:lstStyle/>
          <a:p>
            <a:r>
              <a:rPr lang="en-US" dirty="0" smtClean="0"/>
              <a:t>1</a:t>
            </a:r>
            <a:endParaRPr lang="en-IN" dirty="0"/>
          </a:p>
        </p:txBody>
      </p:sp>
      <p:sp>
        <p:nvSpPr>
          <p:cNvPr id="9" name="TextBox 8"/>
          <p:cNvSpPr txBox="1"/>
          <p:nvPr/>
        </p:nvSpPr>
        <p:spPr>
          <a:xfrm>
            <a:off x="1718628" y="2979797"/>
            <a:ext cx="330506" cy="369332"/>
          </a:xfrm>
          <a:prstGeom prst="rect">
            <a:avLst/>
          </a:prstGeom>
          <a:noFill/>
        </p:spPr>
        <p:txBody>
          <a:bodyPr wrap="square" rtlCol="0">
            <a:spAutoFit/>
          </a:bodyPr>
          <a:lstStyle/>
          <a:p>
            <a:r>
              <a:rPr lang="en-US" dirty="0" smtClean="0"/>
              <a:t>2</a:t>
            </a:r>
            <a:endParaRPr lang="en-IN" dirty="0"/>
          </a:p>
        </p:txBody>
      </p:sp>
      <p:sp>
        <p:nvSpPr>
          <p:cNvPr id="10" name="TextBox 9"/>
          <p:cNvSpPr txBox="1"/>
          <p:nvPr/>
        </p:nvSpPr>
        <p:spPr>
          <a:xfrm>
            <a:off x="1883880" y="3546900"/>
            <a:ext cx="264404" cy="369332"/>
          </a:xfrm>
          <a:prstGeom prst="rect">
            <a:avLst/>
          </a:prstGeom>
          <a:noFill/>
        </p:spPr>
        <p:txBody>
          <a:bodyPr wrap="square" rtlCol="0">
            <a:spAutoFit/>
          </a:bodyPr>
          <a:lstStyle/>
          <a:p>
            <a:r>
              <a:rPr lang="en-US" dirty="0" smtClean="0"/>
              <a:t>3</a:t>
            </a:r>
            <a:endParaRPr lang="en-IN" dirty="0"/>
          </a:p>
        </p:txBody>
      </p:sp>
      <p:sp>
        <p:nvSpPr>
          <p:cNvPr id="11" name="TextBox 10"/>
          <p:cNvSpPr txBox="1"/>
          <p:nvPr/>
        </p:nvSpPr>
        <p:spPr>
          <a:xfrm>
            <a:off x="1867357" y="4103521"/>
            <a:ext cx="264404" cy="369332"/>
          </a:xfrm>
          <a:prstGeom prst="rect">
            <a:avLst/>
          </a:prstGeom>
          <a:noFill/>
        </p:spPr>
        <p:txBody>
          <a:bodyPr wrap="square" rtlCol="0">
            <a:spAutoFit/>
          </a:bodyPr>
          <a:lstStyle/>
          <a:p>
            <a:r>
              <a:rPr lang="en-US" dirty="0" smtClean="0"/>
              <a:t>4</a:t>
            </a:r>
            <a:endParaRPr lang="en-IN" dirty="0"/>
          </a:p>
        </p:txBody>
      </p:sp>
      <p:sp>
        <p:nvSpPr>
          <p:cNvPr id="12" name="TextBox 11"/>
          <p:cNvSpPr txBox="1"/>
          <p:nvPr/>
        </p:nvSpPr>
        <p:spPr>
          <a:xfrm>
            <a:off x="1707612" y="4750891"/>
            <a:ext cx="297455" cy="369332"/>
          </a:xfrm>
          <a:prstGeom prst="rect">
            <a:avLst/>
          </a:prstGeom>
          <a:noFill/>
        </p:spPr>
        <p:txBody>
          <a:bodyPr wrap="square" rtlCol="0">
            <a:spAutoFit/>
          </a:bodyPr>
          <a:lstStyle/>
          <a:p>
            <a:r>
              <a:rPr lang="en-US" dirty="0" smtClean="0"/>
              <a:t>5</a:t>
            </a:r>
            <a:endParaRPr lang="en-IN" dirty="0"/>
          </a:p>
        </p:txBody>
      </p:sp>
      <p:sp>
        <p:nvSpPr>
          <p:cNvPr id="13" name="TextBox 12"/>
          <p:cNvSpPr txBox="1"/>
          <p:nvPr/>
        </p:nvSpPr>
        <p:spPr>
          <a:xfrm>
            <a:off x="1410157" y="5310130"/>
            <a:ext cx="242372" cy="374573"/>
          </a:xfrm>
          <a:prstGeom prst="rect">
            <a:avLst/>
          </a:prstGeom>
          <a:noFill/>
        </p:spPr>
        <p:txBody>
          <a:bodyPr wrap="square" rtlCol="0">
            <a:spAutoFit/>
          </a:bodyPr>
          <a:lstStyle/>
          <a:p>
            <a:r>
              <a:rPr lang="en-US" dirty="0" smtClean="0"/>
              <a:t>6</a:t>
            </a:r>
            <a:endParaRPr lang="en-IN" dirty="0"/>
          </a:p>
        </p:txBody>
      </p:sp>
      <p:sp>
        <p:nvSpPr>
          <p:cNvPr id="14" name="TextBox 13"/>
          <p:cNvSpPr txBox="1"/>
          <p:nvPr/>
        </p:nvSpPr>
        <p:spPr>
          <a:xfrm>
            <a:off x="1002536" y="1498294"/>
            <a:ext cx="7414352" cy="461665"/>
          </a:xfrm>
          <a:prstGeom prst="rect">
            <a:avLst/>
          </a:prstGeom>
          <a:noFill/>
        </p:spPr>
        <p:txBody>
          <a:bodyPr wrap="square" rtlCol="0">
            <a:spAutoFit/>
          </a:bodyPr>
          <a:lstStyle/>
          <a:p>
            <a:r>
              <a:rPr lang="en-US" sz="2400" b="1" dirty="0" smtClean="0">
                <a:solidFill>
                  <a:schemeClr val="tx1">
                    <a:lumMod val="65000"/>
                    <a:lumOff val="35000"/>
                  </a:schemeClr>
                </a:solidFill>
              </a:rPr>
              <a:t>General principles on visualisation of hotspots analysis</a:t>
            </a:r>
            <a:endParaRPr lang="en-IN" sz="2400" b="1" dirty="0">
              <a:solidFill>
                <a:schemeClr val="tx1">
                  <a:lumMod val="65000"/>
                  <a:lumOff val="35000"/>
                </a:schemeClr>
              </a:solidFill>
            </a:endParaRPr>
          </a:p>
        </p:txBody>
      </p:sp>
      <p:pic>
        <p:nvPicPr>
          <p:cNvPr id="15" name="Picture 2"/>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34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41" y="274639"/>
            <a:ext cx="8074595" cy="741362"/>
          </a:xfrm>
        </p:spPr>
        <p:txBody>
          <a:bodyPr>
            <a:noAutofit/>
          </a:bodyPr>
          <a:lstStyle/>
          <a:p>
            <a:r>
              <a:rPr lang="en-GB" sz="3200" dirty="0" smtClean="0"/>
              <a:t>Visualisation of </a:t>
            </a:r>
            <a:br>
              <a:rPr lang="en-GB" sz="3200" dirty="0" smtClean="0"/>
            </a:br>
            <a:r>
              <a:rPr lang="en-GB" sz="3200" dirty="0" smtClean="0"/>
              <a:t>Hotspots Analysis (2)</a:t>
            </a:r>
            <a:endParaRPr lang="en-GB" sz="3200"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23</a:t>
            </a:fld>
            <a:endParaRPr lang="en-US" dirty="0"/>
          </a:p>
        </p:txBody>
      </p:sp>
      <p:pic>
        <p:nvPicPr>
          <p:cNvPr id="1028" name="Picture 4" descr="C:\Users\sofia.khan\Pictures\WRI_Protein_Scorecard_final2_0.jpg"/>
          <p:cNvPicPr>
            <a:picLocks noGrp="1" noChangeAspect="1" noChangeArrowheads="1"/>
          </p:cNvPicPr>
          <p:nvPr>
            <p:ph idx="1"/>
          </p:nvPr>
        </p:nvPicPr>
        <p:blipFill>
          <a:blip r:embed="rId3" cstate="screen">
            <a:extLst>
              <a:ext uri="{28A0092B-C50C-407E-A947-70E740481C1C}">
                <a14:useLocalDpi xmlns:a14="http://schemas.microsoft.com/office/drawing/2010/main" val="0"/>
              </a:ext>
            </a:extLst>
          </a:blip>
          <a:srcRect/>
          <a:stretch>
            <a:fillRect/>
          </a:stretch>
        </p:blipFill>
        <p:spPr bwMode="auto">
          <a:xfrm>
            <a:off x="767936" y="1500476"/>
            <a:ext cx="3903216" cy="362236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ofia.khan\Pictures\Beef related.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671152" y="1490021"/>
            <a:ext cx="4273238" cy="35446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35584" y="5122843"/>
            <a:ext cx="3316077" cy="1446550"/>
          </a:xfrm>
          <a:prstGeom prst="rect">
            <a:avLst/>
          </a:prstGeom>
          <a:noFill/>
        </p:spPr>
        <p:txBody>
          <a:bodyPr wrap="square" rtlCol="0">
            <a:spAutoFit/>
          </a:bodyPr>
          <a:lstStyle/>
          <a:p>
            <a:pPr marL="285750" indent="-285750">
              <a:buFont typeface="Wingdings" panose="05000000000000000000" pitchFamily="2" charset="2"/>
              <a:buChar char="ü"/>
            </a:pPr>
            <a:r>
              <a:rPr lang="en-US" sz="1400" dirty="0" smtClean="0"/>
              <a:t>Clear language, no ambiguity</a:t>
            </a:r>
          </a:p>
          <a:p>
            <a:pPr marL="285750" indent="-285750">
              <a:buFont typeface="Wingdings" panose="05000000000000000000" pitchFamily="2" charset="2"/>
              <a:buChar char="ü"/>
            </a:pPr>
            <a:r>
              <a:rPr lang="en-US" sz="1400" dirty="0" smtClean="0"/>
              <a:t>Explicit about meaning of the symbol used</a:t>
            </a:r>
          </a:p>
          <a:p>
            <a:pPr marL="285750" indent="-285750">
              <a:buFont typeface="Wingdings" panose="05000000000000000000" pitchFamily="2" charset="2"/>
              <a:buChar char="ü"/>
            </a:pPr>
            <a:r>
              <a:rPr lang="en-US" sz="1400" dirty="0" smtClean="0"/>
              <a:t>Clarity in scope</a:t>
            </a:r>
          </a:p>
          <a:p>
            <a:pPr marL="285750" indent="-285750">
              <a:buFont typeface="Wingdings" panose="05000000000000000000" pitchFamily="2" charset="2"/>
              <a:buChar char="ü"/>
            </a:pPr>
            <a:r>
              <a:rPr lang="en-US" sz="1400" dirty="0" smtClean="0"/>
              <a:t>Link available for more information</a:t>
            </a:r>
          </a:p>
          <a:p>
            <a:r>
              <a:rPr lang="en-US" dirty="0" smtClean="0"/>
              <a:t> </a:t>
            </a:r>
            <a:endParaRPr lang="en-IN" dirty="0"/>
          </a:p>
        </p:txBody>
      </p:sp>
      <p:sp>
        <p:nvSpPr>
          <p:cNvPr id="9" name="TextBox 8"/>
          <p:cNvSpPr txBox="1"/>
          <p:nvPr/>
        </p:nvSpPr>
        <p:spPr>
          <a:xfrm>
            <a:off x="5188944" y="5155893"/>
            <a:ext cx="3393195" cy="1661993"/>
          </a:xfrm>
          <a:prstGeom prst="rect">
            <a:avLst/>
          </a:prstGeom>
          <a:noFill/>
        </p:spPr>
        <p:txBody>
          <a:bodyPr wrap="square" rtlCol="0">
            <a:spAutoFit/>
          </a:bodyPr>
          <a:lstStyle/>
          <a:p>
            <a:pPr marL="285750" indent="-285750">
              <a:buFont typeface="Wingdings" panose="05000000000000000000" pitchFamily="2" charset="2"/>
              <a:buChar char="ü"/>
            </a:pPr>
            <a:r>
              <a:rPr lang="en-US" sz="1400" dirty="0" smtClean="0"/>
              <a:t>Relevant and easy to understand imagery</a:t>
            </a:r>
          </a:p>
          <a:p>
            <a:pPr marL="285750" indent="-285750">
              <a:buFont typeface="Wingdings" panose="05000000000000000000" pitchFamily="2" charset="2"/>
              <a:buChar char="ü"/>
            </a:pPr>
            <a:r>
              <a:rPr lang="en-US" sz="1400" dirty="0" smtClean="0"/>
              <a:t>Clarity in scope</a:t>
            </a:r>
          </a:p>
          <a:p>
            <a:pPr marL="285750" indent="-285750">
              <a:buFont typeface="Wingdings" panose="05000000000000000000" pitchFamily="2" charset="2"/>
              <a:buChar char="ü"/>
            </a:pPr>
            <a:r>
              <a:rPr lang="en-US" sz="1400" dirty="0" smtClean="0"/>
              <a:t>Language is simple to understand</a:t>
            </a:r>
          </a:p>
          <a:p>
            <a:pPr marL="285750" indent="-285750">
              <a:buFont typeface="Wingdings" panose="05000000000000000000" pitchFamily="2" charset="2"/>
              <a:buChar char="ü"/>
            </a:pPr>
            <a:r>
              <a:rPr lang="en-US" sz="1400" dirty="0" smtClean="0"/>
              <a:t>Link available for more information</a:t>
            </a:r>
          </a:p>
          <a:p>
            <a:pPr marL="285750" indent="-285750">
              <a:buFont typeface="Wingdings" panose="05000000000000000000" pitchFamily="2" charset="2"/>
              <a:buChar char="ü"/>
            </a:pPr>
            <a:endParaRPr lang="en-US" sz="1400" dirty="0" smtClean="0"/>
          </a:p>
          <a:p>
            <a:endParaRPr lang="en-IN" dirty="0"/>
          </a:p>
        </p:txBody>
      </p:sp>
      <p:pic>
        <p:nvPicPr>
          <p:cNvPr id="8"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94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73" y="274639"/>
            <a:ext cx="8074595" cy="741362"/>
          </a:xfrm>
        </p:spPr>
        <p:txBody>
          <a:bodyPr>
            <a:normAutofit fontScale="90000"/>
          </a:bodyPr>
          <a:lstStyle/>
          <a:p>
            <a:r>
              <a:rPr lang="en-US" dirty="0" smtClean="0"/>
              <a:t>Visualisation of </a:t>
            </a:r>
            <a:br>
              <a:rPr lang="en-US" dirty="0" smtClean="0"/>
            </a:br>
            <a:r>
              <a:rPr lang="en-US" dirty="0" smtClean="0"/>
              <a:t>Hotspots </a:t>
            </a:r>
            <a:r>
              <a:rPr lang="en-US" dirty="0"/>
              <a:t>A</a:t>
            </a:r>
            <a:r>
              <a:rPr lang="en-US" dirty="0" smtClean="0"/>
              <a:t>nalysis (3)</a:t>
            </a:r>
            <a:endParaRPr lang="en-IN"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24</a:t>
            </a:fld>
            <a:endParaRPr lang="en-US" dirty="0"/>
          </a:p>
        </p:txBody>
      </p:sp>
      <p:pic>
        <p:nvPicPr>
          <p:cNvPr id="2050" name="Picture 2" descr="C:\Users\sofia.khan\Pictures\Wheel_action_WRI-2064x2300.png"/>
          <p:cNvPicPr>
            <a:picLocks noGrp="1" noChangeAspect="1" noChangeArrowheads="1"/>
          </p:cNvPicPr>
          <p:nvPr>
            <p:ph idx="1"/>
          </p:nvPr>
        </p:nvPicPr>
        <p:blipFill>
          <a:blip r:embed="rId3" cstate="screen">
            <a:extLst>
              <a:ext uri="{28A0092B-C50C-407E-A947-70E740481C1C}">
                <a14:useLocalDpi xmlns:a14="http://schemas.microsoft.com/office/drawing/2010/main" val="0"/>
              </a:ext>
            </a:extLst>
          </a:blip>
          <a:srcRect/>
          <a:stretch>
            <a:fillRect/>
          </a:stretch>
        </p:blipFill>
        <p:spPr bwMode="auto">
          <a:xfrm>
            <a:off x="790501" y="1553378"/>
            <a:ext cx="3633026" cy="359149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ofia.khan\Pictures\Protein reduction.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03354" y="1553378"/>
            <a:ext cx="3856585" cy="34106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0501" y="5144877"/>
            <a:ext cx="3470313" cy="1231106"/>
          </a:xfrm>
          <a:prstGeom prst="rect">
            <a:avLst/>
          </a:prstGeom>
          <a:noFill/>
        </p:spPr>
        <p:txBody>
          <a:bodyPr wrap="square" rtlCol="0">
            <a:spAutoFit/>
          </a:bodyPr>
          <a:lstStyle/>
          <a:p>
            <a:pPr marL="285750" indent="-285750">
              <a:buFont typeface="Wingdings" panose="05000000000000000000" pitchFamily="2" charset="2"/>
              <a:buChar char="ü"/>
            </a:pPr>
            <a:r>
              <a:rPr lang="en-US" sz="1400" dirty="0" smtClean="0"/>
              <a:t>Action oriented</a:t>
            </a:r>
          </a:p>
          <a:p>
            <a:pPr marL="285750" indent="-285750">
              <a:buFont typeface="Wingdings" panose="05000000000000000000" pitchFamily="2" charset="2"/>
              <a:buChar char="ü"/>
            </a:pPr>
            <a:r>
              <a:rPr lang="en-US" sz="1400" dirty="0" smtClean="0"/>
              <a:t>Language- easy to understand</a:t>
            </a:r>
          </a:p>
          <a:p>
            <a:pPr marL="285750" indent="-285750">
              <a:buFont typeface="Wingdings" panose="05000000000000000000" pitchFamily="2" charset="2"/>
              <a:buChar char="ü"/>
            </a:pPr>
            <a:r>
              <a:rPr lang="en-US" sz="1400" dirty="0" smtClean="0"/>
              <a:t>Clarity in scope</a:t>
            </a:r>
          </a:p>
          <a:p>
            <a:pPr marL="285750" indent="-285750">
              <a:buFont typeface="Wingdings" panose="05000000000000000000" pitchFamily="2" charset="2"/>
              <a:buChar char="ü"/>
            </a:pPr>
            <a:r>
              <a:rPr lang="en-US" sz="1400" dirty="0" smtClean="0"/>
              <a:t>Link available for more information</a:t>
            </a:r>
          </a:p>
          <a:p>
            <a:endParaRPr lang="en-IN" dirty="0"/>
          </a:p>
        </p:txBody>
      </p:sp>
      <p:sp>
        <p:nvSpPr>
          <p:cNvPr id="6" name="TextBox 5"/>
          <p:cNvSpPr txBox="1"/>
          <p:nvPr/>
        </p:nvSpPr>
        <p:spPr>
          <a:xfrm>
            <a:off x="5199961" y="5144877"/>
            <a:ext cx="3183875" cy="1938992"/>
          </a:xfrm>
          <a:prstGeom prst="rect">
            <a:avLst/>
          </a:prstGeom>
          <a:noFill/>
        </p:spPr>
        <p:txBody>
          <a:bodyPr wrap="square" rtlCol="0">
            <a:spAutoFit/>
          </a:bodyPr>
          <a:lstStyle/>
          <a:p>
            <a:pPr marL="285750" indent="-285750">
              <a:buFont typeface="Wingdings" panose="05000000000000000000" pitchFamily="2" charset="2"/>
              <a:buChar char="ü"/>
            </a:pPr>
            <a:r>
              <a:rPr lang="en-US" sz="1400" dirty="0" smtClean="0"/>
              <a:t>Scenarios communicated clearly</a:t>
            </a:r>
          </a:p>
          <a:p>
            <a:pPr marL="285750" indent="-285750">
              <a:buFont typeface="Wingdings" panose="05000000000000000000" pitchFamily="2" charset="2"/>
              <a:buChar char="ü"/>
            </a:pPr>
            <a:r>
              <a:rPr lang="en-US" sz="1400" dirty="0" smtClean="0"/>
              <a:t>Imagery simple to understand- no ambiguity</a:t>
            </a:r>
          </a:p>
          <a:p>
            <a:pPr marL="285750" indent="-285750">
              <a:buFont typeface="Wingdings" panose="05000000000000000000" pitchFamily="2" charset="2"/>
              <a:buChar char="ü"/>
            </a:pPr>
            <a:r>
              <a:rPr lang="en-US" sz="1400" dirty="0" smtClean="0"/>
              <a:t>Clarity in scope</a:t>
            </a:r>
          </a:p>
          <a:p>
            <a:pPr marL="285750" indent="-285750">
              <a:buFont typeface="Wingdings" panose="05000000000000000000" pitchFamily="2" charset="2"/>
              <a:buChar char="ü"/>
            </a:pPr>
            <a:r>
              <a:rPr lang="en-US" sz="1400" dirty="0" smtClean="0"/>
              <a:t>Link available for more information</a:t>
            </a:r>
          </a:p>
          <a:p>
            <a:endParaRPr lang="en-US" sz="1400" dirty="0" smtClean="0"/>
          </a:p>
          <a:p>
            <a:endParaRPr lang="en-US" dirty="0" smtClean="0"/>
          </a:p>
          <a:p>
            <a:endParaRPr lang="en-IN" dirty="0"/>
          </a:p>
        </p:txBody>
      </p:sp>
      <p:pic>
        <p:nvPicPr>
          <p:cNvPr id="8"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65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01" y="274639"/>
            <a:ext cx="8074595" cy="741362"/>
          </a:xfrm>
        </p:spPr>
        <p:txBody>
          <a:bodyPr>
            <a:normAutofit fontScale="90000"/>
          </a:bodyPr>
          <a:lstStyle/>
          <a:p>
            <a:r>
              <a:rPr lang="en-IN" dirty="0" smtClean="0"/>
              <a:t>Visualisation </a:t>
            </a:r>
            <a:r>
              <a:rPr lang="en-IN" dirty="0"/>
              <a:t>of </a:t>
            </a:r>
            <a:r>
              <a:rPr lang="en-IN" dirty="0" smtClean="0"/>
              <a:t/>
            </a:r>
            <a:br>
              <a:rPr lang="en-IN" dirty="0" smtClean="0"/>
            </a:br>
            <a:r>
              <a:rPr lang="en-IN" dirty="0" smtClean="0"/>
              <a:t>Hotspots </a:t>
            </a:r>
            <a:r>
              <a:rPr lang="en-IN" dirty="0"/>
              <a:t>Analysis </a:t>
            </a:r>
            <a:r>
              <a:rPr lang="en-IN" dirty="0" smtClean="0"/>
              <a:t>(4)</a:t>
            </a:r>
            <a:endParaRPr lang="en-IN"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25</a:t>
            </a:fld>
            <a:endParaRPr lang="en-US" dirty="0"/>
          </a:p>
        </p:txBody>
      </p:sp>
      <p:pic>
        <p:nvPicPr>
          <p:cNvPr id="102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4046" y="1476261"/>
            <a:ext cx="8222753" cy="414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379" y="4572000"/>
            <a:ext cx="8107560" cy="1262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05080" y="5949108"/>
            <a:ext cx="7431334" cy="307777"/>
          </a:xfrm>
          <a:prstGeom prst="rect">
            <a:avLst/>
          </a:prstGeom>
          <a:noFill/>
        </p:spPr>
        <p:txBody>
          <a:bodyPr wrap="square" rtlCol="0">
            <a:spAutoFit/>
          </a:bodyPr>
          <a:lstStyle/>
          <a:p>
            <a:pPr marL="285750" indent="-285750">
              <a:buFont typeface="Wingdings" panose="05000000000000000000" pitchFamily="2" charset="2"/>
              <a:buChar char="ü"/>
            </a:pPr>
            <a:r>
              <a:rPr lang="en-US" sz="1400" dirty="0" smtClean="0"/>
              <a:t>Clarity in scope, data applicability and limitations identified</a:t>
            </a:r>
            <a:endParaRPr lang="en-IN" sz="1400" dirty="0"/>
          </a:p>
        </p:txBody>
      </p:sp>
      <p:pic>
        <p:nvPicPr>
          <p:cNvPr id="8"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24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Linkages to UN SDGs</a:t>
            </a:r>
            <a:endParaRPr lang="en-IN"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26</a:t>
            </a:fld>
            <a:endParaRPr lang="en-US" dirty="0"/>
          </a:p>
        </p:txBody>
      </p:sp>
      <p:pic>
        <p:nvPicPr>
          <p:cNvPr id="5" name="Picture 4" descr="UN SDGs Logo.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586133" y="119171"/>
            <a:ext cx="1183294" cy="1070407"/>
          </a:xfrm>
          <a:prstGeom prst="rect">
            <a:avLst/>
          </a:prstGeom>
        </p:spPr>
      </p:pic>
      <p:sp>
        <p:nvSpPr>
          <p:cNvPr id="3" name="TextBox 2"/>
          <p:cNvSpPr txBox="1"/>
          <p:nvPr/>
        </p:nvSpPr>
        <p:spPr>
          <a:xfrm>
            <a:off x="5562600" y="4838299"/>
            <a:ext cx="3097339" cy="1477328"/>
          </a:xfrm>
          <a:prstGeom prst="rect">
            <a:avLst/>
          </a:prstGeom>
          <a:noFill/>
          <a:ln w="19050">
            <a:solidFill>
              <a:srgbClr val="13923F"/>
            </a:solidFill>
            <a:prstDash val="sysDash"/>
          </a:ln>
        </p:spPr>
        <p:txBody>
          <a:bodyPr wrap="square" rtlCol="0">
            <a:spAutoFit/>
          </a:bodyPr>
          <a:lstStyle/>
          <a:p>
            <a:r>
              <a:rPr lang="en-US" b="1" dirty="0" smtClean="0"/>
              <a:t>Consider </a:t>
            </a:r>
            <a:r>
              <a:rPr lang="en-US" b="1" dirty="0" smtClean="0">
                <a:solidFill>
                  <a:srgbClr val="C00000"/>
                </a:solidFill>
              </a:rPr>
              <a:t>linking</a:t>
            </a:r>
            <a:r>
              <a:rPr lang="en-US" b="1" dirty="0" smtClean="0"/>
              <a:t> the </a:t>
            </a:r>
            <a:r>
              <a:rPr lang="en-US" b="1" dirty="0" smtClean="0">
                <a:solidFill>
                  <a:srgbClr val="C00000"/>
                </a:solidFill>
              </a:rPr>
              <a:t>actions</a:t>
            </a:r>
            <a:r>
              <a:rPr lang="en-US" b="1" dirty="0" smtClean="0"/>
              <a:t> taken to reduce the impact of </a:t>
            </a:r>
            <a:r>
              <a:rPr lang="en-US" b="1" dirty="0" smtClean="0">
                <a:solidFill>
                  <a:srgbClr val="C00000"/>
                </a:solidFill>
              </a:rPr>
              <a:t>hotspots </a:t>
            </a:r>
            <a:r>
              <a:rPr lang="en-US" b="1" dirty="0" smtClean="0"/>
              <a:t> to the appropriate </a:t>
            </a:r>
            <a:r>
              <a:rPr lang="en-US" b="1" dirty="0" smtClean="0">
                <a:solidFill>
                  <a:srgbClr val="C00000"/>
                </a:solidFill>
              </a:rPr>
              <a:t>UN SDG </a:t>
            </a:r>
            <a:r>
              <a:rPr lang="en-US" b="1" dirty="0" smtClean="0"/>
              <a:t>for  </a:t>
            </a:r>
            <a:r>
              <a:rPr lang="en-US" b="1" dirty="0" smtClean="0">
                <a:solidFill>
                  <a:srgbClr val="C00000"/>
                </a:solidFill>
              </a:rPr>
              <a:t>Communication and Visualization</a:t>
            </a:r>
            <a:endParaRPr lang="en-IN" b="1" dirty="0">
              <a:solidFill>
                <a:srgbClr val="C00000"/>
              </a:solidFill>
            </a:endParaRPr>
          </a:p>
        </p:txBody>
      </p:sp>
      <p:pic>
        <p:nvPicPr>
          <p:cNvPr id="19" name="Picture 18"/>
          <p:cNvPicPr/>
          <p:nvPr/>
        </p:nvPicPr>
        <p:blipFill>
          <a:blip r:embed="rId4">
            <a:extLst>
              <a:ext uri="{28A0092B-C50C-407E-A947-70E740481C1C}">
                <a14:useLocalDpi xmlns:a14="http://schemas.microsoft.com/office/drawing/2010/main" val="0"/>
              </a:ext>
            </a:extLst>
          </a:blip>
          <a:srcRect/>
          <a:stretch>
            <a:fillRect/>
          </a:stretch>
        </p:blipFill>
        <p:spPr bwMode="auto">
          <a:xfrm>
            <a:off x="743585" y="1516977"/>
            <a:ext cx="7943214" cy="3242310"/>
          </a:xfrm>
          <a:prstGeom prst="rect">
            <a:avLst/>
          </a:prstGeom>
          <a:noFill/>
          <a:ln>
            <a:noFill/>
          </a:ln>
        </p:spPr>
      </p:pic>
      <p:sp>
        <p:nvSpPr>
          <p:cNvPr id="7" name="TextBox 6"/>
          <p:cNvSpPr txBox="1"/>
          <p:nvPr/>
        </p:nvSpPr>
        <p:spPr>
          <a:xfrm>
            <a:off x="743585" y="4939897"/>
            <a:ext cx="4819015" cy="646331"/>
          </a:xfrm>
          <a:prstGeom prst="rect">
            <a:avLst/>
          </a:prstGeom>
          <a:noFill/>
        </p:spPr>
        <p:txBody>
          <a:bodyPr wrap="square" rtlCol="0">
            <a:spAutoFit/>
          </a:bodyPr>
          <a:lstStyle/>
          <a:p>
            <a:pPr algn="ctr"/>
            <a:r>
              <a:rPr lang="en-GB" dirty="0"/>
              <a:t>The UN Sustainable Development Goals (SDGs) (Global Goals For Sustainable Development) </a:t>
            </a:r>
          </a:p>
        </p:txBody>
      </p:sp>
    </p:spTree>
    <p:extLst>
      <p:ext uri="{BB962C8B-B14F-4D97-AF65-F5344CB8AC3E}">
        <p14:creationId xmlns:p14="http://schemas.microsoft.com/office/powerpoint/2010/main" val="288042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204" y="274639"/>
            <a:ext cx="8531796" cy="741362"/>
          </a:xfrm>
        </p:spPr>
        <p:txBody>
          <a:bodyPr>
            <a:noAutofit/>
          </a:bodyPr>
          <a:lstStyle/>
          <a:p>
            <a:r>
              <a:rPr lang="en-US" sz="2400" dirty="0" smtClean="0"/>
              <a:t>Alignment of this Communication </a:t>
            </a:r>
            <a:r>
              <a:rPr lang="en-US" sz="2400" dirty="0"/>
              <a:t>G</a:t>
            </a:r>
            <a:r>
              <a:rPr lang="en-US" sz="2400" dirty="0" smtClean="0"/>
              <a:t>uidance with the 10YFP CI-SCP </a:t>
            </a:r>
            <a:r>
              <a:rPr lang="en-IN" sz="2400" dirty="0"/>
              <a:t>G</a:t>
            </a:r>
            <a:r>
              <a:rPr lang="en-IN" sz="2400" dirty="0" smtClean="0"/>
              <a:t>uidelines for Providing </a:t>
            </a:r>
            <a:r>
              <a:rPr lang="en-IN" sz="2400" dirty="0"/>
              <a:t>P</a:t>
            </a:r>
            <a:r>
              <a:rPr lang="en-IN" sz="2400" dirty="0" smtClean="0"/>
              <a:t>roduct </a:t>
            </a:r>
            <a:r>
              <a:rPr lang="en-IN" sz="2400" dirty="0"/>
              <a:t>S</a:t>
            </a:r>
            <a:r>
              <a:rPr lang="en-IN" sz="2400" dirty="0" smtClean="0"/>
              <a:t>ustainability </a:t>
            </a:r>
            <a:r>
              <a:rPr lang="en-IN" sz="2400" dirty="0"/>
              <a:t>I</a:t>
            </a:r>
            <a:r>
              <a:rPr lang="en-IN" sz="2400" dirty="0" smtClean="0"/>
              <a:t>nformation*</a:t>
            </a:r>
            <a:r>
              <a:rPr lang="en-US" sz="2400" dirty="0" smtClean="0"/>
              <a:t> </a:t>
            </a:r>
            <a:endParaRPr lang="en-US" sz="2400"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4333343"/>
              </p:ext>
            </p:extLst>
          </p:nvPr>
        </p:nvGraphicFramePr>
        <p:xfrm>
          <a:off x="612204" y="1440670"/>
          <a:ext cx="8432958" cy="4726618"/>
        </p:xfrm>
        <a:graphic>
          <a:graphicData uri="http://schemas.openxmlformats.org/drawingml/2006/table">
            <a:tbl>
              <a:tblPr firstRow="1" bandRow="1">
                <a:tableStyleId>{8799B23B-EC83-4686-B30A-512413B5E67A}</a:tableStyleId>
              </a:tblPr>
              <a:tblGrid>
                <a:gridCol w="2095354"/>
                <a:gridCol w="3054989"/>
                <a:gridCol w="3282615"/>
              </a:tblGrid>
              <a:tr h="500404">
                <a:tc>
                  <a:txBody>
                    <a:bodyPr/>
                    <a:lstStyle/>
                    <a:p>
                      <a:pPr marL="0" marR="0">
                        <a:lnSpc>
                          <a:spcPct val="115000"/>
                        </a:lnSpc>
                        <a:spcBef>
                          <a:spcPts val="0"/>
                        </a:spcBef>
                        <a:spcAft>
                          <a:spcPts val="0"/>
                        </a:spcAft>
                      </a:pPr>
                      <a:r>
                        <a:rPr lang="en-IN" sz="1400" b="1" kern="1200" baseline="0" dirty="0" smtClean="0">
                          <a:solidFill>
                            <a:schemeClr val="bg2">
                              <a:lumMod val="25000"/>
                            </a:schemeClr>
                          </a:solidFill>
                          <a:latin typeface="+mn-lt"/>
                          <a:ea typeface="+mn-ea"/>
                          <a:cs typeface="+mn-cs"/>
                        </a:rPr>
                        <a:t>Title</a:t>
                      </a:r>
                      <a:endParaRPr lang="en-US" sz="1400" b="1" kern="1200" baseline="0" dirty="0">
                        <a:solidFill>
                          <a:schemeClr val="bg2">
                            <a:lumMod val="25000"/>
                          </a:schemeClr>
                        </a:solidFill>
                        <a:latin typeface="+mn-lt"/>
                        <a:ea typeface="+mn-ea"/>
                        <a:cs typeface="+mn-cs"/>
                      </a:endParaRPr>
                    </a:p>
                  </a:txBody>
                  <a:tcPr marL="68580" marR="68580" marT="0" marB="0"/>
                </a:tc>
                <a:tc>
                  <a:txBody>
                    <a:bodyPr/>
                    <a:lstStyle/>
                    <a:p>
                      <a:pPr marL="0" marR="0">
                        <a:lnSpc>
                          <a:spcPct val="115000"/>
                        </a:lnSpc>
                        <a:spcBef>
                          <a:spcPts val="0"/>
                        </a:spcBef>
                        <a:spcAft>
                          <a:spcPts val="0"/>
                        </a:spcAft>
                      </a:pPr>
                      <a:r>
                        <a:rPr lang="en-IN" sz="1400" b="1" kern="1200" baseline="0" dirty="0" smtClean="0">
                          <a:solidFill>
                            <a:schemeClr val="bg2">
                              <a:lumMod val="25000"/>
                            </a:schemeClr>
                          </a:solidFill>
                          <a:latin typeface="+mn-lt"/>
                          <a:ea typeface="+mn-ea"/>
                          <a:cs typeface="+mn-cs"/>
                        </a:rPr>
                        <a:t>Guidelines for Providing Product Sustainability </a:t>
                      </a:r>
                      <a:r>
                        <a:rPr lang="en-IN" sz="1400" b="1" kern="1200" baseline="0" dirty="0">
                          <a:solidFill>
                            <a:schemeClr val="bg2">
                              <a:lumMod val="25000"/>
                            </a:schemeClr>
                          </a:solidFill>
                          <a:latin typeface="+mn-lt"/>
                          <a:ea typeface="+mn-ea"/>
                          <a:cs typeface="+mn-cs"/>
                        </a:rPr>
                        <a:t>Information</a:t>
                      </a:r>
                      <a:endParaRPr lang="en-US" sz="1400" b="1" kern="1200" baseline="0" dirty="0">
                        <a:solidFill>
                          <a:schemeClr val="bg2">
                            <a:lumMod val="25000"/>
                          </a:schemeClr>
                        </a:solidFill>
                        <a:latin typeface="+mn-lt"/>
                        <a:ea typeface="+mn-ea"/>
                        <a:cs typeface="+mn-cs"/>
                      </a:endParaRPr>
                    </a:p>
                  </a:txBody>
                  <a:tcPr marL="68580" marR="68580" marT="0" marB="0"/>
                </a:tc>
                <a:tc>
                  <a:txBody>
                    <a:bodyPr/>
                    <a:lstStyle/>
                    <a:p>
                      <a:pPr marL="0" marR="0">
                        <a:lnSpc>
                          <a:spcPct val="115000"/>
                        </a:lnSpc>
                        <a:spcBef>
                          <a:spcPts val="0"/>
                        </a:spcBef>
                        <a:spcAft>
                          <a:spcPts val="0"/>
                        </a:spcAft>
                      </a:pPr>
                      <a:r>
                        <a:rPr lang="en-IN" sz="1400" b="1" kern="1200" baseline="0" dirty="0" smtClean="0">
                          <a:solidFill>
                            <a:schemeClr val="bg2">
                              <a:lumMod val="25000"/>
                            </a:schemeClr>
                          </a:solidFill>
                          <a:latin typeface="+mn-lt"/>
                          <a:ea typeface="+mn-ea"/>
                          <a:cs typeface="+mn-cs"/>
                        </a:rPr>
                        <a:t>Hotspots </a:t>
                      </a:r>
                      <a:r>
                        <a:rPr lang="en-IN" sz="1400" b="1" kern="1200" baseline="0" dirty="0">
                          <a:solidFill>
                            <a:schemeClr val="bg2">
                              <a:lumMod val="25000"/>
                            </a:schemeClr>
                          </a:solidFill>
                          <a:latin typeface="+mn-lt"/>
                          <a:ea typeface="+mn-ea"/>
                          <a:cs typeface="+mn-cs"/>
                        </a:rPr>
                        <a:t>Analysis </a:t>
                      </a:r>
                      <a:r>
                        <a:rPr lang="en-IN" sz="1400" b="1" kern="1200" baseline="0" dirty="0" smtClean="0">
                          <a:solidFill>
                            <a:schemeClr val="bg2">
                              <a:lumMod val="25000"/>
                            </a:schemeClr>
                          </a:solidFill>
                          <a:latin typeface="+mn-lt"/>
                          <a:ea typeface="+mn-ea"/>
                          <a:cs typeface="+mn-cs"/>
                        </a:rPr>
                        <a:t>Communication Guidance</a:t>
                      </a:r>
                      <a:endParaRPr lang="en-US" sz="1400" b="1" kern="1200" baseline="0" dirty="0">
                        <a:solidFill>
                          <a:schemeClr val="bg2">
                            <a:lumMod val="25000"/>
                          </a:schemeClr>
                        </a:solidFill>
                        <a:latin typeface="+mn-lt"/>
                        <a:ea typeface="+mn-ea"/>
                        <a:cs typeface="+mn-cs"/>
                      </a:endParaRPr>
                    </a:p>
                  </a:txBody>
                  <a:tcPr marL="68580" marR="68580" marT="0" marB="0"/>
                </a:tc>
              </a:tr>
              <a:tr h="838290">
                <a:tc>
                  <a:txBody>
                    <a:bodyPr/>
                    <a:lstStyle/>
                    <a:p>
                      <a:pPr marL="0" marR="0">
                        <a:lnSpc>
                          <a:spcPct val="115000"/>
                        </a:lnSpc>
                        <a:spcBef>
                          <a:spcPts val="0"/>
                        </a:spcBef>
                        <a:spcAft>
                          <a:spcPts val="0"/>
                        </a:spcAft>
                      </a:pPr>
                      <a:r>
                        <a:rPr lang="en-IN" sz="1400" b="1" dirty="0">
                          <a:solidFill>
                            <a:srgbClr val="008000"/>
                          </a:solidFill>
                          <a:effectLst/>
                          <a:latin typeface="+mn-lt"/>
                          <a:ea typeface="ＭＳ ゴシック"/>
                          <a:cs typeface="Times New Roman"/>
                        </a:rPr>
                        <a:t>Purpose</a:t>
                      </a:r>
                      <a:endParaRPr lang="en-US" sz="1400" dirty="0">
                        <a:solidFill>
                          <a:srgbClr val="008000"/>
                        </a:solidFill>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IN" sz="1200" b="0" dirty="0">
                          <a:effectLst/>
                          <a:latin typeface="+mn-lt"/>
                          <a:ea typeface="Calibri"/>
                          <a:cs typeface="Times New Roman"/>
                        </a:rPr>
                        <a:t>International guidance for reliable sustainability information and product-related communications and claims.</a:t>
                      </a:r>
                      <a:endParaRPr lang="en-US" sz="1200" b="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IN" sz="1200" b="0" dirty="0">
                          <a:effectLst/>
                          <a:latin typeface="+mn-lt"/>
                          <a:ea typeface="Calibri"/>
                          <a:cs typeface="Times New Roman"/>
                        </a:rPr>
                        <a:t>Use and communication of information derived from hotspots analysis and the communication of results to those actors best placed to take action to address hotspots </a:t>
                      </a:r>
                      <a:endParaRPr lang="en-US" sz="1200" b="0" dirty="0">
                        <a:effectLst/>
                        <a:latin typeface="+mn-lt"/>
                        <a:ea typeface="Calibri"/>
                        <a:cs typeface="Times New Roman"/>
                      </a:endParaRPr>
                    </a:p>
                  </a:txBody>
                  <a:tcPr marL="68580" marR="68580" marT="0" marB="0"/>
                </a:tc>
              </a:tr>
              <a:tr h="1257434">
                <a:tc>
                  <a:txBody>
                    <a:bodyPr/>
                    <a:lstStyle/>
                    <a:p>
                      <a:pPr marL="0" marR="0">
                        <a:lnSpc>
                          <a:spcPct val="115000"/>
                        </a:lnSpc>
                        <a:spcBef>
                          <a:spcPts val="0"/>
                        </a:spcBef>
                        <a:spcAft>
                          <a:spcPts val="0"/>
                        </a:spcAft>
                      </a:pPr>
                      <a:r>
                        <a:rPr lang="en-IN" sz="1400" b="1" dirty="0">
                          <a:solidFill>
                            <a:srgbClr val="008000"/>
                          </a:solidFill>
                          <a:effectLst/>
                          <a:latin typeface="+mn-lt"/>
                          <a:ea typeface="ＭＳ ゴシック"/>
                          <a:cs typeface="Times New Roman"/>
                        </a:rPr>
                        <a:t>Target audience</a:t>
                      </a:r>
                      <a:endParaRPr lang="en-US" sz="1400" dirty="0">
                        <a:solidFill>
                          <a:srgbClr val="008000"/>
                        </a:solidFill>
                        <a:effectLst/>
                        <a:latin typeface="+mn-lt"/>
                        <a:ea typeface="Calibri"/>
                        <a:cs typeface="Times New Roman"/>
                      </a:endParaRPr>
                    </a:p>
                  </a:txBody>
                  <a:tcPr marL="68580" marR="68580" marT="0" marB="0"/>
                </a:tc>
                <a:tc>
                  <a:txBody>
                    <a:bodyPr/>
                    <a:lstStyle/>
                    <a:p>
                      <a:pPr marL="0" marR="0">
                        <a:lnSpc>
                          <a:spcPct val="115000"/>
                        </a:lnSpc>
                        <a:spcBef>
                          <a:spcPts val="0"/>
                        </a:spcBef>
                        <a:spcAft>
                          <a:spcPts val="1000"/>
                        </a:spcAft>
                      </a:pPr>
                      <a:r>
                        <a:rPr lang="en-IN" sz="1200" b="0" dirty="0">
                          <a:effectLst/>
                          <a:latin typeface="+mn-lt"/>
                          <a:ea typeface="Calibri"/>
                          <a:cs typeface="Times New Roman"/>
                        </a:rPr>
                        <a:t>Information providers and </a:t>
                      </a:r>
                      <a:r>
                        <a:rPr lang="en-IN" sz="1200" b="0" dirty="0" smtClean="0">
                          <a:effectLst/>
                          <a:latin typeface="+mn-lt"/>
                          <a:ea typeface="Calibri"/>
                          <a:cs typeface="Times New Roman"/>
                        </a:rPr>
                        <a:t>‘watchdogs’, </a:t>
                      </a:r>
                      <a:r>
                        <a:rPr lang="en-IN" sz="1200" b="0" dirty="0">
                          <a:effectLst/>
                          <a:latin typeface="+mn-lt"/>
                          <a:ea typeface="Calibri"/>
                          <a:cs typeface="Times New Roman"/>
                        </a:rPr>
                        <a:t>such </a:t>
                      </a:r>
                      <a:r>
                        <a:rPr lang="en-IN" sz="1200" b="0" dirty="0" smtClean="0">
                          <a:effectLst/>
                          <a:latin typeface="+mn-lt"/>
                          <a:ea typeface="Calibri"/>
                          <a:cs typeface="Times New Roman"/>
                        </a:rPr>
                        <a:t>as producers and retailers,</a:t>
                      </a:r>
                      <a:r>
                        <a:rPr lang="en-IN" sz="1200" b="0" baseline="0" dirty="0" smtClean="0">
                          <a:effectLst/>
                          <a:latin typeface="+mn-lt"/>
                          <a:ea typeface="Calibri"/>
                          <a:cs typeface="Times New Roman"/>
                        </a:rPr>
                        <a:t> marketing</a:t>
                      </a:r>
                      <a:r>
                        <a:rPr lang="en-IN" sz="1200" b="0" dirty="0" smtClean="0">
                          <a:effectLst/>
                          <a:latin typeface="+mn-lt"/>
                          <a:ea typeface="Calibri"/>
                          <a:cs typeface="Times New Roman"/>
                        </a:rPr>
                        <a:t> professionals, procurers, governments, market surveillance bodies, </a:t>
                      </a:r>
                      <a:r>
                        <a:rPr lang="en-IN" sz="1200" b="0" dirty="0">
                          <a:effectLst/>
                          <a:latin typeface="+mn-lt"/>
                          <a:ea typeface="Calibri"/>
                          <a:cs typeface="Times New Roman"/>
                        </a:rPr>
                        <a:t>NGOs, </a:t>
                      </a:r>
                      <a:r>
                        <a:rPr lang="en-IN" sz="1200" b="0" dirty="0" smtClean="0">
                          <a:effectLst/>
                          <a:latin typeface="+mn-lt"/>
                          <a:ea typeface="Calibri"/>
                          <a:cs typeface="Times New Roman"/>
                        </a:rPr>
                        <a:t>as</a:t>
                      </a:r>
                      <a:r>
                        <a:rPr lang="en-IN" sz="1200" b="0" baseline="0" dirty="0" smtClean="0">
                          <a:effectLst/>
                          <a:latin typeface="+mn-lt"/>
                          <a:ea typeface="Calibri"/>
                          <a:cs typeface="Times New Roman"/>
                        </a:rPr>
                        <a:t> well as labelling bodies.</a:t>
                      </a:r>
                      <a:endParaRPr lang="en-US" sz="1200" b="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IN" sz="1200" b="0" dirty="0">
                          <a:effectLst/>
                          <a:latin typeface="+mn-lt"/>
                          <a:ea typeface="Calibri"/>
                          <a:cs typeface="Times New Roman"/>
                        </a:rPr>
                        <a:t>Direct and indirect, technical and non-technical audiences depending on the goal and scope of hotspots analysis. e.g. Chief Sustainability Officers, product developers, marketing professionals, government bodies, civil society groups, policy makers, etc.</a:t>
                      </a:r>
                      <a:endParaRPr lang="en-US" sz="1200" b="0" dirty="0">
                        <a:effectLst/>
                        <a:latin typeface="+mn-lt"/>
                        <a:ea typeface="Calibri"/>
                        <a:cs typeface="Times New Roman"/>
                      </a:endParaRPr>
                    </a:p>
                  </a:txBody>
                  <a:tcPr marL="68580" marR="68580" marT="0" marB="0"/>
                </a:tc>
              </a:tr>
              <a:tr h="716778">
                <a:tc>
                  <a:txBody>
                    <a:bodyPr/>
                    <a:lstStyle/>
                    <a:p>
                      <a:pPr marL="0" marR="0">
                        <a:lnSpc>
                          <a:spcPct val="115000"/>
                        </a:lnSpc>
                        <a:spcBef>
                          <a:spcPts val="0"/>
                        </a:spcBef>
                        <a:spcAft>
                          <a:spcPts val="0"/>
                        </a:spcAft>
                      </a:pPr>
                      <a:r>
                        <a:rPr lang="en-IN" sz="1400" b="1" dirty="0">
                          <a:solidFill>
                            <a:srgbClr val="008000"/>
                          </a:solidFill>
                          <a:effectLst/>
                          <a:latin typeface="+mn-lt"/>
                          <a:ea typeface="ＭＳ ゴシック"/>
                          <a:cs typeface="Times New Roman"/>
                        </a:rPr>
                        <a:t>Main difference in approaches to underlying principles</a:t>
                      </a:r>
                      <a:endParaRPr lang="en-US" sz="1400" dirty="0">
                        <a:solidFill>
                          <a:srgbClr val="008000"/>
                        </a:solidFill>
                        <a:effectLst/>
                        <a:latin typeface="+mn-lt"/>
                        <a:ea typeface="Calibri"/>
                        <a:cs typeface="Times New Roman"/>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IN" sz="1200" b="0" dirty="0">
                          <a:effectLst/>
                          <a:latin typeface="+mn-lt"/>
                          <a:ea typeface="Calibri"/>
                          <a:cs typeface="Times New Roman"/>
                        </a:rPr>
                        <a:t>Life Cycle Thinking is an underlying/ encouraged principle, not </a:t>
                      </a:r>
                      <a:r>
                        <a:rPr lang="en-IN" sz="1200" b="0" dirty="0" smtClean="0">
                          <a:effectLst/>
                          <a:latin typeface="+mn-lt"/>
                          <a:ea typeface="Calibri"/>
                          <a:cs typeface="Times New Roman"/>
                        </a:rPr>
                        <a:t>mandatory. </a:t>
                      </a:r>
                      <a:r>
                        <a:rPr lang="en-IN" sz="1200" kern="1200" dirty="0" smtClean="0">
                          <a:solidFill>
                            <a:schemeClr val="tx1"/>
                          </a:solidFill>
                          <a:effectLst/>
                          <a:latin typeface="+mn-lt"/>
                          <a:ea typeface="+mn-ea"/>
                          <a:cs typeface="+mn-cs"/>
                        </a:rPr>
                        <a:t>Relevance</a:t>
                      </a:r>
                      <a:r>
                        <a:rPr lang="en-IN" sz="1200" kern="1200" baseline="0" dirty="0" smtClean="0">
                          <a:solidFill>
                            <a:schemeClr val="tx1"/>
                          </a:solidFill>
                          <a:effectLst/>
                          <a:latin typeface="+mn-lt"/>
                          <a:ea typeface="+mn-ea"/>
                          <a:cs typeface="+mn-cs"/>
                        </a:rPr>
                        <a:t> (covering significant aspects, i.e. hotspots) is required</a:t>
                      </a:r>
                      <a:endParaRPr lang="en-GB" sz="1200" kern="1200" dirty="0" smtClean="0">
                        <a:solidFill>
                          <a:schemeClr val="tx1"/>
                        </a:solidFill>
                        <a:effectLst/>
                        <a:latin typeface="+mn-lt"/>
                        <a:ea typeface="+mn-ea"/>
                        <a:cs typeface="+mn-cs"/>
                      </a:endParaRPr>
                    </a:p>
                  </a:txBody>
                  <a:tcPr marL="68580" marR="68580" marT="0" marB="0"/>
                </a:tc>
                <a:tc>
                  <a:txBody>
                    <a:bodyPr/>
                    <a:lstStyle/>
                    <a:p>
                      <a:pPr marL="0" marR="0">
                        <a:lnSpc>
                          <a:spcPct val="115000"/>
                        </a:lnSpc>
                        <a:spcBef>
                          <a:spcPts val="0"/>
                        </a:spcBef>
                        <a:spcAft>
                          <a:spcPts val="0"/>
                        </a:spcAft>
                      </a:pPr>
                      <a:r>
                        <a:rPr lang="en-IN" sz="1200" b="0" dirty="0">
                          <a:effectLst/>
                          <a:latin typeface="+mn-lt"/>
                          <a:ea typeface="Calibri"/>
                          <a:cs typeface="Times New Roman"/>
                        </a:rPr>
                        <a:t>Life Cycle Thinking is a required principle</a:t>
                      </a:r>
                      <a:endParaRPr lang="en-US" sz="1200" b="0" dirty="0">
                        <a:effectLst/>
                        <a:latin typeface="+mn-lt"/>
                        <a:ea typeface="Calibri"/>
                        <a:cs typeface="Times New Roman"/>
                      </a:endParaRPr>
                    </a:p>
                  </a:txBody>
                  <a:tcPr marL="68580" marR="68580" marT="0" marB="0"/>
                </a:tc>
              </a:tr>
              <a:tr h="508927">
                <a:tc>
                  <a:txBody>
                    <a:bodyPr/>
                    <a:lstStyle/>
                    <a:p>
                      <a:pPr marL="0" marR="0">
                        <a:lnSpc>
                          <a:spcPct val="115000"/>
                        </a:lnSpc>
                        <a:spcBef>
                          <a:spcPts val="0"/>
                        </a:spcBef>
                        <a:spcAft>
                          <a:spcPts val="0"/>
                        </a:spcAft>
                      </a:pPr>
                      <a:r>
                        <a:rPr lang="en-IN" sz="1400" b="1" dirty="0">
                          <a:solidFill>
                            <a:srgbClr val="008000"/>
                          </a:solidFill>
                          <a:effectLst/>
                          <a:latin typeface="+mn-lt"/>
                          <a:ea typeface="ＭＳ ゴシック"/>
                          <a:cs typeface="Times New Roman"/>
                        </a:rPr>
                        <a:t>Application</a:t>
                      </a:r>
                      <a:endParaRPr lang="en-US" sz="1400" dirty="0">
                        <a:solidFill>
                          <a:srgbClr val="008000"/>
                        </a:solidFill>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IN" sz="1200" b="0" dirty="0" smtClean="0">
                          <a:effectLst/>
                          <a:latin typeface="+mn-lt"/>
                          <a:ea typeface="Calibri"/>
                          <a:cs typeface="Times New Roman"/>
                        </a:rPr>
                        <a:t>Products ( goods and services)</a:t>
                      </a:r>
                      <a:endParaRPr lang="en-US" sz="1200" b="0" dirty="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IN" sz="1200" b="0" dirty="0">
                          <a:effectLst/>
                          <a:latin typeface="+mn-lt"/>
                          <a:ea typeface="Calibri"/>
                          <a:cs typeface="Times New Roman"/>
                        </a:rPr>
                        <a:t>Products, product categories, sectors of the economy, city-scale, national-level</a:t>
                      </a:r>
                      <a:endParaRPr lang="en-US" sz="1200" b="0" dirty="0">
                        <a:effectLst/>
                        <a:latin typeface="+mn-lt"/>
                        <a:ea typeface="Calibri"/>
                        <a:cs typeface="Times New Roman"/>
                      </a:endParaRPr>
                    </a:p>
                  </a:txBody>
                  <a:tcPr marL="68580" marR="68580" marT="0" marB="0"/>
                </a:tc>
              </a:tr>
              <a:tr h="315719">
                <a:tc>
                  <a:txBody>
                    <a:bodyPr/>
                    <a:lstStyle/>
                    <a:p>
                      <a:pPr marL="0" marR="0">
                        <a:lnSpc>
                          <a:spcPct val="115000"/>
                        </a:lnSpc>
                        <a:spcBef>
                          <a:spcPts val="0"/>
                        </a:spcBef>
                        <a:spcAft>
                          <a:spcPts val="0"/>
                        </a:spcAft>
                      </a:pPr>
                      <a:r>
                        <a:rPr lang="en-IN" sz="1400" b="1" dirty="0">
                          <a:solidFill>
                            <a:srgbClr val="008000"/>
                          </a:solidFill>
                          <a:effectLst/>
                          <a:latin typeface="+mn-lt"/>
                          <a:ea typeface="ＭＳ ゴシック"/>
                          <a:cs typeface="Times New Roman"/>
                        </a:rPr>
                        <a:t>Visualisation principles</a:t>
                      </a:r>
                      <a:endParaRPr lang="en-US" sz="1400" dirty="0">
                        <a:solidFill>
                          <a:srgbClr val="008000"/>
                        </a:solidFill>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IN" sz="1200" b="0">
                          <a:effectLst/>
                          <a:latin typeface="+mn-lt"/>
                          <a:ea typeface="Calibri"/>
                          <a:cs typeface="Times New Roman"/>
                        </a:rPr>
                        <a:t>Not covered yet</a:t>
                      </a:r>
                      <a:endParaRPr lang="en-US" sz="1200" b="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IN" sz="1200" b="0" dirty="0">
                          <a:effectLst/>
                          <a:latin typeface="+mn-lt"/>
                          <a:ea typeface="Calibri"/>
                          <a:cs typeface="Times New Roman"/>
                        </a:rPr>
                        <a:t>Covered – including best practice examples</a:t>
                      </a:r>
                      <a:endParaRPr lang="en-US" sz="1200" b="0" dirty="0">
                        <a:effectLst/>
                        <a:latin typeface="+mn-lt"/>
                        <a:ea typeface="Calibri"/>
                        <a:cs typeface="Times New Roman"/>
                      </a:endParaRPr>
                    </a:p>
                  </a:txBody>
                  <a:tcPr marL="68580" marR="68580" marT="0" marB="0"/>
                </a:tc>
              </a:tr>
              <a:tr h="457200">
                <a:tc>
                  <a:txBody>
                    <a:bodyPr/>
                    <a:lstStyle/>
                    <a:p>
                      <a:pPr marL="0" marR="0">
                        <a:lnSpc>
                          <a:spcPct val="115000"/>
                        </a:lnSpc>
                        <a:spcBef>
                          <a:spcPts val="0"/>
                        </a:spcBef>
                        <a:spcAft>
                          <a:spcPts val="0"/>
                        </a:spcAft>
                      </a:pPr>
                      <a:r>
                        <a:rPr lang="en-IN" sz="1400" b="1" dirty="0">
                          <a:solidFill>
                            <a:srgbClr val="008000"/>
                          </a:solidFill>
                          <a:effectLst/>
                          <a:latin typeface="+mn-lt"/>
                          <a:ea typeface="ＭＳ ゴシック"/>
                          <a:cs typeface="Times New Roman"/>
                        </a:rPr>
                        <a:t>Principles alignment</a:t>
                      </a:r>
                      <a:endParaRPr lang="en-US" sz="1400" dirty="0">
                        <a:solidFill>
                          <a:srgbClr val="008000"/>
                        </a:solidFill>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IN" sz="1200" b="0">
                          <a:effectLst/>
                          <a:latin typeface="+mn-lt"/>
                          <a:ea typeface="Calibri"/>
                          <a:cs typeface="Times New Roman"/>
                        </a:rPr>
                        <a:t>Principle are aligned in context with the purpose</a:t>
                      </a:r>
                      <a:endParaRPr lang="en-US" sz="1200" b="0">
                        <a:effectLst/>
                        <a:latin typeface="+mn-lt"/>
                        <a:ea typeface="Calibri"/>
                        <a:cs typeface="Times New Roman"/>
                      </a:endParaRPr>
                    </a:p>
                  </a:txBody>
                  <a:tcPr marL="68580" marR="68580" marT="0" marB="0"/>
                </a:tc>
                <a:tc>
                  <a:txBody>
                    <a:bodyPr/>
                    <a:lstStyle/>
                    <a:p>
                      <a:pPr marL="0" marR="0">
                        <a:lnSpc>
                          <a:spcPct val="115000"/>
                        </a:lnSpc>
                        <a:spcBef>
                          <a:spcPts val="0"/>
                        </a:spcBef>
                        <a:spcAft>
                          <a:spcPts val="0"/>
                        </a:spcAft>
                      </a:pPr>
                      <a:r>
                        <a:rPr lang="en-IN" sz="1200" b="0" dirty="0">
                          <a:effectLst/>
                          <a:latin typeface="+mn-lt"/>
                          <a:ea typeface="Calibri"/>
                          <a:cs typeface="Times New Roman"/>
                        </a:rPr>
                        <a:t>Principles are aligned in context with the purpose</a:t>
                      </a:r>
                      <a:endParaRPr lang="en-US" sz="1200" b="0"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78643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37" y="274639"/>
            <a:ext cx="8074595" cy="741362"/>
          </a:xfrm>
        </p:spPr>
        <p:txBody>
          <a:bodyPr>
            <a:normAutofit fontScale="90000"/>
          </a:bodyPr>
          <a:lstStyle/>
          <a:p>
            <a:r>
              <a:rPr lang="en-US" dirty="0" smtClean="0"/>
              <a:t>Additional </a:t>
            </a:r>
            <a:br>
              <a:rPr lang="en-US" dirty="0" smtClean="0"/>
            </a:br>
            <a:r>
              <a:rPr lang="en-US" dirty="0" smtClean="0"/>
              <a:t>references &amp; sources</a:t>
            </a:r>
            <a:endParaRPr lang="en-IN" dirty="0"/>
          </a:p>
        </p:txBody>
      </p:sp>
      <p:sp>
        <p:nvSpPr>
          <p:cNvPr id="3" name="Content Placeholder 2"/>
          <p:cNvSpPr>
            <a:spLocks noGrp="1"/>
          </p:cNvSpPr>
          <p:nvPr>
            <p:ph idx="1"/>
          </p:nvPr>
        </p:nvSpPr>
        <p:spPr/>
        <p:txBody>
          <a:bodyPr>
            <a:normAutofit fontScale="85000" lnSpcReduction="10000"/>
          </a:bodyPr>
          <a:lstStyle/>
          <a:p>
            <a:pPr marL="0" lvl="0" indent="0">
              <a:buNone/>
            </a:pPr>
            <a:r>
              <a:rPr lang="en-IN" sz="1900" b="1" dirty="0" smtClean="0">
                <a:latin typeface="+mj-lt"/>
              </a:rPr>
              <a:t>Additional references and sources of information:</a:t>
            </a:r>
            <a:endParaRPr lang="en-IN" sz="1900" dirty="0">
              <a:latin typeface="+mj-lt"/>
            </a:endParaRPr>
          </a:p>
          <a:p>
            <a:pPr lvl="0">
              <a:lnSpc>
                <a:spcPct val="120000"/>
              </a:lnSpc>
            </a:pPr>
            <a:r>
              <a:rPr lang="en-IN" sz="1900" dirty="0">
                <a:latin typeface="+mj-lt"/>
              </a:rPr>
              <a:t>ISEAL (2015b). Building demand for sustainable commodities. How brands and retailers are engaging domestic markets in Brazil, China and India (London: ISEAL Alliance</a:t>
            </a:r>
            <a:r>
              <a:rPr lang="en-IN" sz="1900" dirty="0" smtClean="0">
                <a:latin typeface="+mj-lt"/>
              </a:rPr>
              <a:t>)</a:t>
            </a:r>
          </a:p>
          <a:p>
            <a:pPr lvl="0">
              <a:lnSpc>
                <a:spcPct val="120000"/>
              </a:lnSpc>
            </a:pPr>
            <a:r>
              <a:rPr lang="en-US" sz="1900" dirty="0" smtClean="0">
                <a:latin typeface="+mj-lt"/>
              </a:rPr>
              <a:t>Green Claims Guidance (2011) DEFRA</a:t>
            </a:r>
            <a:endParaRPr lang="en-IN" sz="1900" dirty="0">
              <a:latin typeface="+mj-lt"/>
            </a:endParaRPr>
          </a:p>
          <a:p>
            <a:pPr lvl="0">
              <a:lnSpc>
                <a:spcPct val="120000"/>
              </a:lnSpc>
            </a:pPr>
            <a:r>
              <a:rPr lang="en-IN" sz="1900" dirty="0">
                <a:latin typeface="+mj-lt"/>
              </a:rPr>
              <a:t>Mikael </a:t>
            </a:r>
            <a:r>
              <a:rPr lang="en-IN" sz="1900" dirty="0" err="1">
                <a:latin typeface="+mj-lt"/>
              </a:rPr>
              <a:t>Klintman</a:t>
            </a:r>
            <a:r>
              <a:rPr lang="en-IN" sz="1900" dirty="0">
                <a:latin typeface="+mj-lt"/>
              </a:rPr>
              <a:t> (2015). A Review of Public Policies Relating to the Use of Environmental Labelling and Information Schemes (ELIS)</a:t>
            </a:r>
          </a:p>
          <a:p>
            <a:pPr lvl="0">
              <a:lnSpc>
                <a:spcPct val="120000"/>
              </a:lnSpc>
            </a:pPr>
            <a:r>
              <a:rPr lang="en-IN" sz="1900" dirty="0">
                <a:latin typeface="+mj-lt"/>
              </a:rPr>
              <a:t>The Consumer Ombudsman Norway (2009). The Consumer Ombudsman’s Guidelines on the Use of Environmental and Ethical Claims in Marketing (Norway)</a:t>
            </a:r>
          </a:p>
          <a:p>
            <a:pPr lvl="0">
              <a:lnSpc>
                <a:spcPct val="120000"/>
              </a:lnSpc>
            </a:pPr>
            <a:r>
              <a:rPr lang="en-IN" sz="1900" dirty="0">
                <a:latin typeface="+mj-lt"/>
              </a:rPr>
              <a:t>ISO (2000). ISO 14020:2000 Environmental labels and declarations – General Principles (Geneva: International Organization for </a:t>
            </a:r>
            <a:r>
              <a:rPr lang="en-IN" sz="1900" dirty="0" smtClean="0">
                <a:latin typeface="+mj-lt"/>
              </a:rPr>
              <a:t>Standardization)</a:t>
            </a:r>
            <a:endParaRPr lang="en-IN" sz="1900" dirty="0">
              <a:latin typeface="+mj-lt"/>
            </a:endParaRPr>
          </a:p>
          <a:p>
            <a:pPr lvl="0">
              <a:lnSpc>
                <a:spcPct val="120000"/>
              </a:lnSpc>
            </a:pPr>
            <a:r>
              <a:rPr lang="en-IN" sz="1900" dirty="0">
                <a:latin typeface="+mj-lt"/>
              </a:rPr>
              <a:t>United Nations (2003). United Nations Guidelines for Consumer Protection.</a:t>
            </a:r>
          </a:p>
          <a:p>
            <a:pPr lvl="0">
              <a:lnSpc>
                <a:spcPct val="120000"/>
              </a:lnSpc>
            </a:pPr>
            <a:r>
              <a:rPr lang="en-IN" sz="1900" dirty="0">
                <a:latin typeface="+mj-lt"/>
              </a:rPr>
              <a:t>10YFP </a:t>
            </a:r>
            <a:r>
              <a:rPr lang="en-IN" sz="1900" dirty="0" smtClean="0">
                <a:latin typeface="+mj-lt"/>
              </a:rPr>
              <a:t>CI-SCP </a:t>
            </a:r>
            <a:r>
              <a:rPr lang="en-IN" sz="1900" dirty="0">
                <a:latin typeface="+mj-lt"/>
              </a:rPr>
              <a:t>Guidelines for </a:t>
            </a:r>
            <a:r>
              <a:rPr lang="en-IN" sz="1900" dirty="0" smtClean="0">
                <a:latin typeface="+mj-lt"/>
              </a:rPr>
              <a:t>providing product sustainability information (forthcoming).</a:t>
            </a:r>
          </a:p>
          <a:p>
            <a:pPr lvl="0">
              <a:lnSpc>
                <a:spcPct val="120000"/>
              </a:lnSpc>
            </a:pPr>
            <a:r>
              <a:rPr lang="en-IN" sz="1900" dirty="0">
                <a:latin typeface="+mj-lt"/>
              </a:rPr>
              <a:t>http://www.isealalliance.org/infographic/iseals-credibility-principles</a:t>
            </a:r>
          </a:p>
          <a:p>
            <a:pPr lvl="0">
              <a:lnSpc>
                <a:spcPct val="120000"/>
              </a:lnSpc>
            </a:pPr>
            <a:r>
              <a:rPr lang="en-IN" sz="1900" dirty="0">
                <a:latin typeface="+mj-lt"/>
              </a:rPr>
              <a:t>https://www.greenbiz.com/article/case-sustainable-food-system-12-charts</a:t>
            </a:r>
          </a:p>
          <a:p>
            <a:pPr lvl="0">
              <a:lnSpc>
                <a:spcPct val="120000"/>
              </a:lnSpc>
            </a:pPr>
            <a:endParaRPr lang="en-IN" sz="1900" dirty="0">
              <a:latin typeface="+mj-lt"/>
            </a:endParaRPr>
          </a:p>
          <a:p>
            <a:endParaRPr lang="en-IN"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28</a:t>
            </a:fld>
            <a:endParaRPr lang="en-US" dirty="0"/>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52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1" y="274639"/>
            <a:ext cx="8074595" cy="741362"/>
          </a:xfrm>
        </p:spPr>
        <p:txBody>
          <a:bodyPr>
            <a:normAutofit fontScale="90000"/>
          </a:bodyPr>
          <a:lstStyle/>
          <a:p>
            <a:r>
              <a:rPr lang="en-US" dirty="0" smtClean="0"/>
              <a:t>Additional </a:t>
            </a:r>
            <a:br>
              <a:rPr lang="en-US" dirty="0" smtClean="0"/>
            </a:br>
            <a:r>
              <a:rPr lang="en-US" dirty="0" smtClean="0"/>
              <a:t>references &amp; sources (2)</a:t>
            </a:r>
            <a:endParaRPr lang="en-IN" dirty="0"/>
          </a:p>
        </p:txBody>
      </p:sp>
      <p:sp>
        <p:nvSpPr>
          <p:cNvPr id="3" name="Content Placeholder 2"/>
          <p:cNvSpPr>
            <a:spLocks noGrp="1"/>
          </p:cNvSpPr>
          <p:nvPr>
            <p:ph idx="1"/>
          </p:nvPr>
        </p:nvSpPr>
        <p:spPr/>
        <p:txBody>
          <a:bodyPr>
            <a:normAutofit/>
          </a:bodyPr>
          <a:lstStyle/>
          <a:p>
            <a:pPr marL="0" lvl="0" indent="0">
              <a:buNone/>
            </a:pPr>
            <a:r>
              <a:rPr lang="en-IN" sz="1900" b="1" dirty="0" smtClean="0">
                <a:latin typeface="+mj-lt"/>
              </a:rPr>
              <a:t>Additional references and sources of information:</a:t>
            </a:r>
            <a:endParaRPr lang="en-IN" sz="1900" dirty="0">
              <a:latin typeface="+mj-lt"/>
            </a:endParaRPr>
          </a:p>
          <a:p>
            <a:pPr lvl="0">
              <a:lnSpc>
                <a:spcPct val="120000"/>
              </a:lnSpc>
            </a:pPr>
            <a:r>
              <a:rPr lang="en-IN" sz="1600" dirty="0">
                <a:latin typeface="+mj-lt"/>
              </a:rPr>
              <a:t>Code of Advertising and Marketing (ICC, 2011), </a:t>
            </a:r>
          </a:p>
          <a:p>
            <a:pPr lvl="0">
              <a:lnSpc>
                <a:spcPct val="120000"/>
              </a:lnSpc>
            </a:pPr>
            <a:r>
              <a:rPr lang="en-IN" sz="1600" dirty="0">
                <a:latin typeface="+mj-lt"/>
              </a:rPr>
              <a:t>Environmental Footprint Guide (European Commission, 2013</a:t>
            </a:r>
            <a:r>
              <a:rPr lang="en-IN" sz="1600" dirty="0" smtClean="0">
                <a:latin typeface="+mj-lt"/>
              </a:rPr>
              <a:t>)</a:t>
            </a:r>
            <a:endParaRPr lang="en-IN" sz="1600" dirty="0">
              <a:latin typeface="+mj-lt"/>
            </a:endParaRPr>
          </a:p>
          <a:p>
            <a:pPr lvl="0">
              <a:lnSpc>
                <a:spcPct val="120000"/>
              </a:lnSpc>
            </a:pPr>
            <a:r>
              <a:rPr lang="en-IN" sz="1600" dirty="0">
                <a:latin typeface="+mj-lt"/>
              </a:rPr>
              <a:t>European Meta Study on </a:t>
            </a:r>
            <a:r>
              <a:rPr lang="en-IN" sz="1600" dirty="0" smtClean="0">
                <a:latin typeface="+mj-lt"/>
              </a:rPr>
              <a:t>Environmental </a:t>
            </a:r>
            <a:r>
              <a:rPr lang="en-IN" sz="1600" dirty="0">
                <a:latin typeface="+mj-lt"/>
              </a:rPr>
              <a:t>Information Guidelines (DG Justice, 2015), </a:t>
            </a:r>
          </a:p>
          <a:p>
            <a:pPr lvl="0">
              <a:lnSpc>
                <a:spcPct val="120000"/>
              </a:lnSpc>
            </a:pPr>
            <a:r>
              <a:rPr lang="en-IN" sz="1600" dirty="0">
                <a:latin typeface="+mj-lt"/>
              </a:rPr>
              <a:t>ISO 14021 (ISO, 2000)</a:t>
            </a:r>
          </a:p>
          <a:p>
            <a:pPr lvl="0">
              <a:lnSpc>
                <a:spcPct val="120000"/>
              </a:lnSpc>
            </a:pPr>
            <a:r>
              <a:rPr lang="en-IN" sz="1600" dirty="0">
                <a:latin typeface="+mj-lt"/>
              </a:rPr>
              <a:t>Five Universal Truths “Challenge the label” (ISEAL, 2015b</a:t>
            </a:r>
            <a:r>
              <a:rPr lang="en-IN" sz="1600" dirty="0" smtClean="0">
                <a:latin typeface="+mj-lt"/>
              </a:rPr>
              <a:t>)</a:t>
            </a:r>
            <a:endParaRPr lang="en-IN" sz="1600" dirty="0">
              <a:latin typeface="+mj-lt"/>
            </a:endParaRPr>
          </a:p>
          <a:p>
            <a:pPr lvl="0">
              <a:lnSpc>
                <a:spcPct val="120000"/>
              </a:lnSpc>
            </a:pPr>
            <a:r>
              <a:rPr lang="en-IN" sz="1600" dirty="0">
                <a:latin typeface="+mj-lt"/>
              </a:rPr>
              <a:t>OECD (Mikael </a:t>
            </a:r>
            <a:r>
              <a:rPr lang="en-IN" sz="1600" dirty="0" err="1">
                <a:latin typeface="+mj-lt"/>
              </a:rPr>
              <a:t>Klintman</a:t>
            </a:r>
            <a:r>
              <a:rPr lang="en-IN" sz="1600" dirty="0">
                <a:latin typeface="+mj-lt"/>
              </a:rPr>
              <a:t>, 2015)</a:t>
            </a:r>
          </a:p>
          <a:p>
            <a:pPr lvl="0">
              <a:lnSpc>
                <a:spcPct val="120000"/>
              </a:lnSpc>
            </a:pPr>
            <a:r>
              <a:rPr lang="en-IN" sz="1600" dirty="0">
                <a:latin typeface="+mj-lt"/>
              </a:rPr>
              <a:t>GENICES – Member Guide (GEN, </a:t>
            </a:r>
            <a:r>
              <a:rPr lang="en-IN" sz="1600" dirty="0" err="1">
                <a:latin typeface="+mj-lt"/>
              </a:rPr>
              <a:t>n.n</a:t>
            </a:r>
            <a:r>
              <a:rPr lang="en-IN" sz="1600" dirty="0">
                <a:latin typeface="+mj-lt"/>
              </a:rPr>
              <a:t>.)</a:t>
            </a:r>
          </a:p>
          <a:p>
            <a:pPr lvl="0">
              <a:lnSpc>
                <a:spcPct val="120000"/>
              </a:lnSpc>
            </a:pPr>
            <a:r>
              <a:rPr lang="en-IN" sz="1600" dirty="0">
                <a:latin typeface="+mj-lt"/>
              </a:rPr>
              <a:t>Claims or fair eco-advertising in Practice (CENIA, 2010</a:t>
            </a:r>
            <a:r>
              <a:rPr lang="en-IN" sz="1600" dirty="0" smtClean="0">
                <a:latin typeface="+mj-lt"/>
              </a:rPr>
              <a:t>)</a:t>
            </a:r>
            <a:endParaRPr lang="en-IN" sz="1600" dirty="0">
              <a:latin typeface="+mj-lt"/>
            </a:endParaRPr>
          </a:p>
          <a:p>
            <a:pPr lvl="0">
              <a:lnSpc>
                <a:spcPct val="120000"/>
              </a:lnSpc>
            </a:pPr>
            <a:r>
              <a:rPr lang="en-IN" sz="1600" dirty="0">
                <a:latin typeface="+mj-lt"/>
              </a:rPr>
              <a:t>Credibility Principles (ISEAL, 2013) </a:t>
            </a:r>
          </a:p>
          <a:p>
            <a:pPr lvl="0">
              <a:lnSpc>
                <a:spcPct val="120000"/>
              </a:lnSpc>
            </a:pPr>
            <a:endParaRPr lang="en-IN" sz="1900" dirty="0">
              <a:latin typeface="+mj-lt"/>
            </a:endParaRPr>
          </a:p>
          <a:p>
            <a:pPr lvl="0">
              <a:lnSpc>
                <a:spcPct val="120000"/>
              </a:lnSpc>
            </a:pPr>
            <a:endParaRPr lang="en-IN" sz="1900" dirty="0">
              <a:latin typeface="+mj-lt"/>
            </a:endParaRPr>
          </a:p>
          <a:p>
            <a:endParaRPr lang="en-IN"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29</a:t>
            </a:fld>
            <a:endParaRPr lang="en-US" dirty="0"/>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8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Purpose and need </a:t>
            </a:r>
            <a:br>
              <a:rPr lang="en-GB" dirty="0" smtClean="0"/>
            </a:br>
            <a:r>
              <a:rPr lang="en-GB" dirty="0" smtClean="0"/>
              <a:t>for this guidance</a:t>
            </a:r>
            <a:endParaRPr lang="en-GB" dirty="0"/>
          </a:p>
        </p:txBody>
      </p:sp>
      <p:sp>
        <p:nvSpPr>
          <p:cNvPr id="3" name="Content Placeholder 2"/>
          <p:cNvSpPr>
            <a:spLocks noGrp="1"/>
          </p:cNvSpPr>
          <p:nvPr>
            <p:ph idx="1"/>
          </p:nvPr>
        </p:nvSpPr>
        <p:spPr>
          <a:xfrm>
            <a:off x="612204" y="1729648"/>
            <a:ext cx="8074595" cy="4330257"/>
          </a:xfrm>
        </p:spPr>
        <p:txBody>
          <a:bodyPr>
            <a:normAutofit fontScale="92500" lnSpcReduction="20000"/>
          </a:bodyPr>
          <a:lstStyle/>
          <a:p>
            <a:pPr marL="0" indent="0">
              <a:buNone/>
            </a:pPr>
            <a:r>
              <a:rPr lang="en-GB" sz="1800" b="1" dirty="0" smtClean="0">
                <a:latin typeface="+mj-lt"/>
              </a:rPr>
              <a:t>Purpose:</a:t>
            </a:r>
          </a:p>
          <a:p>
            <a:pPr>
              <a:buFont typeface="Wingdings" panose="05000000000000000000" pitchFamily="2" charset="2"/>
              <a:buChar char="§"/>
            </a:pPr>
            <a:r>
              <a:rPr lang="en-GB" sz="1800" dirty="0">
                <a:latin typeface="+mn-lt"/>
              </a:rPr>
              <a:t>T</a:t>
            </a:r>
            <a:r>
              <a:rPr lang="en-GB" sz="1800" dirty="0" smtClean="0">
                <a:latin typeface="+mn-lt"/>
              </a:rPr>
              <a:t>o promote the use of clear, accurate and relevant claims and information arising from hotspots analysis to enable actions to be taken by decision-makers and other key stakeholders, including the end users of consumer products</a:t>
            </a:r>
          </a:p>
          <a:p>
            <a:pPr>
              <a:buFont typeface="Wingdings" panose="05000000000000000000" pitchFamily="2" charset="2"/>
              <a:buChar char="§"/>
            </a:pPr>
            <a:r>
              <a:rPr lang="en-GB" sz="1800" dirty="0" smtClean="0">
                <a:latin typeface="+mn-lt"/>
              </a:rPr>
              <a:t>To support the implementation of the hotspots analysis methodological framework</a:t>
            </a:r>
          </a:p>
          <a:p>
            <a:pPr marL="0" indent="0">
              <a:buNone/>
            </a:pPr>
            <a:endParaRPr lang="en-GB" sz="1800" b="1" dirty="0" smtClean="0">
              <a:latin typeface="+mj-lt"/>
            </a:endParaRPr>
          </a:p>
          <a:p>
            <a:pPr marL="0" indent="0">
              <a:buNone/>
            </a:pPr>
            <a:r>
              <a:rPr lang="en-GB" sz="1800" b="1" dirty="0" smtClean="0">
                <a:latin typeface="+mj-lt"/>
              </a:rPr>
              <a:t>Need:</a:t>
            </a:r>
          </a:p>
          <a:p>
            <a:pPr>
              <a:buFont typeface="Wingdings" panose="05000000000000000000" pitchFamily="2" charset="2"/>
              <a:buChar char="§"/>
            </a:pPr>
            <a:r>
              <a:rPr lang="en-GB" sz="1800" dirty="0" smtClean="0">
                <a:latin typeface="+mn-lt"/>
              </a:rPr>
              <a:t>To understand and follow best practice </a:t>
            </a:r>
          </a:p>
          <a:p>
            <a:pPr>
              <a:buFont typeface="Wingdings" panose="05000000000000000000" pitchFamily="2" charset="2"/>
              <a:buChar char="§"/>
            </a:pPr>
            <a:r>
              <a:rPr lang="en-GB" sz="1800" dirty="0" smtClean="0">
                <a:latin typeface="+mn-lt"/>
              </a:rPr>
              <a:t>To provide clear, unambiguous information which is actionable by those best-placed to address the hotspots identified in any study</a:t>
            </a:r>
          </a:p>
          <a:p>
            <a:pPr>
              <a:buFont typeface="Wingdings" panose="05000000000000000000" pitchFamily="2" charset="2"/>
              <a:buChar char="§"/>
            </a:pPr>
            <a:r>
              <a:rPr lang="en-GB" sz="1800" dirty="0" smtClean="0">
                <a:latin typeface="+mn-lt"/>
              </a:rPr>
              <a:t>To have greater confidence on the claims/information and actions arising from hotspots analysis</a:t>
            </a:r>
          </a:p>
          <a:p>
            <a:pPr>
              <a:buFont typeface="Wingdings" panose="05000000000000000000" pitchFamily="2" charset="2"/>
              <a:buChar char="§"/>
            </a:pPr>
            <a:r>
              <a:rPr lang="en-GB" sz="1800" dirty="0" smtClean="0">
                <a:latin typeface="+mn-lt"/>
              </a:rPr>
              <a:t>To highlight that the ultimate </a:t>
            </a:r>
            <a:r>
              <a:rPr lang="en-GB" sz="1800" dirty="0">
                <a:latin typeface="+mn-lt"/>
              </a:rPr>
              <a:t>aim </a:t>
            </a:r>
            <a:r>
              <a:rPr lang="en-GB" sz="1800" dirty="0" smtClean="0">
                <a:latin typeface="+mn-lt"/>
              </a:rPr>
              <a:t>of hotspots analysis is </a:t>
            </a:r>
            <a:r>
              <a:rPr lang="en-GB" sz="1800" dirty="0">
                <a:latin typeface="+mn-lt"/>
              </a:rPr>
              <a:t>to </a:t>
            </a:r>
            <a:r>
              <a:rPr lang="en-GB" sz="1800" dirty="0" smtClean="0">
                <a:latin typeface="+mn-lt"/>
              </a:rPr>
              <a:t>be able to distil </a:t>
            </a:r>
            <a:r>
              <a:rPr lang="en-GB" sz="1800" dirty="0">
                <a:latin typeface="+mn-lt"/>
              </a:rPr>
              <a:t>and communicate </a:t>
            </a:r>
            <a:r>
              <a:rPr lang="en-GB" sz="1800" dirty="0" smtClean="0">
                <a:latin typeface="+mn-lt"/>
              </a:rPr>
              <a:t>often complex technical information </a:t>
            </a:r>
            <a:r>
              <a:rPr lang="en-GB" sz="1800" dirty="0">
                <a:latin typeface="+mn-lt"/>
              </a:rPr>
              <a:t>to an end user/consumer </a:t>
            </a:r>
            <a:r>
              <a:rPr lang="en-GB" sz="1800" dirty="0" smtClean="0">
                <a:latin typeface="+mn-lt"/>
              </a:rPr>
              <a:t>in a way that allows </a:t>
            </a:r>
            <a:r>
              <a:rPr lang="en-GB" sz="1800" dirty="0">
                <a:latin typeface="+mn-lt"/>
              </a:rPr>
              <a:t>them to more easily understand and act on it for significant/optimum sustainability </a:t>
            </a:r>
            <a:r>
              <a:rPr lang="en-GB" sz="1800" dirty="0" smtClean="0">
                <a:latin typeface="+mn-lt"/>
              </a:rPr>
              <a:t>benefit</a:t>
            </a:r>
          </a:p>
          <a:p>
            <a:pPr>
              <a:buFont typeface="Wingdings" panose="05000000000000000000" pitchFamily="2" charset="2"/>
              <a:buChar char="§"/>
            </a:pPr>
            <a:r>
              <a:rPr lang="en-GB" sz="1800" dirty="0" smtClean="0">
                <a:latin typeface="+mn-lt"/>
              </a:rPr>
              <a:t>To align with other standards, codes and guidance </a:t>
            </a:r>
            <a:r>
              <a:rPr lang="en-GB" sz="1800" dirty="0" smtClean="0">
                <a:solidFill>
                  <a:srgbClr val="262626"/>
                </a:solidFill>
                <a:latin typeface="+mn-lt"/>
              </a:rPr>
              <a:t>(please see other useful references at the end of this guidance)</a:t>
            </a:r>
            <a:endParaRPr lang="en-GB" sz="1800" dirty="0">
              <a:solidFill>
                <a:srgbClr val="262626"/>
              </a:solidFill>
              <a:latin typeface="+mn-lt"/>
            </a:endParaRPr>
          </a:p>
        </p:txBody>
      </p:sp>
      <p:sp>
        <p:nvSpPr>
          <p:cNvPr id="4" name="Slide Number Placeholder 3"/>
          <p:cNvSpPr>
            <a:spLocks noGrp="1"/>
          </p:cNvSpPr>
          <p:nvPr>
            <p:ph type="sldNum" sz="quarter" idx="4"/>
          </p:nvPr>
        </p:nvSpPr>
        <p:spPr/>
        <p:txBody>
          <a:bodyPr/>
          <a:lstStyle/>
          <a:p>
            <a:fld id="{D0DBF67D-2C79-F84A-920C-2E4BE1838C84}" type="slidenum">
              <a:rPr lang="en-US" smtClean="0"/>
              <a:pPr/>
              <a:t>3</a:t>
            </a:fld>
            <a:endParaRPr lang="en-US" dirty="0"/>
          </a:p>
        </p:txBody>
      </p:sp>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865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1" y="274639"/>
            <a:ext cx="8074595" cy="741362"/>
          </a:xfrm>
        </p:spPr>
        <p:txBody>
          <a:bodyPr>
            <a:normAutofit/>
          </a:bodyPr>
          <a:lstStyle/>
          <a:p>
            <a:r>
              <a:rPr lang="en-US" dirty="0" smtClean="0"/>
              <a:t>Contacts</a:t>
            </a:r>
            <a:endParaRPr lang="en-IN" dirty="0"/>
          </a:p>
        </p:txBody>
      </p:sp>
      <p:sp>
        <p:nvSpPr>
          <p:cNvPr id="3" name="Content Placeholder 2"/>
          <p:cNvSpPr>
            <a:spLocks noGrp="1"/>
          </p:cNvSpPr>
          <p:nvPr>
            <p:ph idx="1"/>
          </p:nvPr>
        </p:nvSpPr>
        <p:spPr>
          <a:xfrm>
            <a:off x="688531" y="1625382"/>
            <a:ext cx="8074595" cy="4525963"/>
          </a:xfrm>
        </p:spPr>
        <p:txBody>
          <a:bodyPr>
            <a:normAutofit/>
          </a:bodyPr>
          <a:lstStyle/>
          <a:p>
            <a:pPr marL="0" lvl="0" indent="0">
              <a:buNone/>
            </a:pPr>
            <a:r>
              <a:rPr lang="en-IN" sz="2000" b="1" dirty="0" smtClean="0">
                <a:latin typeface="+mj-lt"/>
              </a:rPr>
              <a:t>To learn more about the Life </a:t>
            </a:r>
            <a:r>
              <a:rPr lang="en-IN" sz="2000" b="1" dirty="0">
                <a:latin typeface="+mj-lt"/>
              </a:rPr>
              <a:t>Cycle Initiative, </a:t>
            </a:r>
            <a:r>
              <a:rPr lang="en-IN" sz="2000" b="1" dirty="0" smtClean="0">
                <a:latin typeface="+mj-lt"/>
              </a:rPr>
              <a:t>please refer </a:t>
            </a:r>
            <a:r>
              <a:rPr lang="en-IN" sz="2000" b="1" dirty="0">
                <a:latin typeface="+mj-lt"/>
              </a:rPr>
              <a:t>to </a:t>
            </a:r>
            <a:r>
              <a:rPr lang="en-IN" sz="2000" b="1" dirty="0" smtClean="0">
                <a:latin typeface="+mj-lt"/>
                <a:hlinkClick r:id="rId3"/>
              </a:rPr>
              <a:t>www.lifecycleinitiative.org</a:t>
            </a:r>
            <a:r>
              <a:rPr lang="en-IN" sz="2000" b="1" dirty="0" smtClean="0">
                <a:latin typeface="+mj-lt"/>
              </a:rPr>
              <a:t>   </a:t>
            </a:r>
          </a:p>
          <a:p>
            <a:pPr marL="0" indent="0">
              <a:buNone/>
            </a:pPr>
            <a:r>
              <a:rPr lang="en-IN" sz="2000" b="1" dirty="0" smtClean="0">
                <a:latin typeface="+mj-lt"/>
              </a:rPr>
              <a:t>Contact: </a:t>
            </a:r>
            <a:r>
              <a:rPr lang="en-IN" sz="2000" b="1" dirty="0">
                <a:latin typeface="+mj-lt"/>
                <a:hlinkClick r:id="rId4"/>
              </a:rPr>
              <a:t>info@lifecycleinitiative.org</a:t>
            </a:r>
            <a:r>
              <a:rPr lang="en-IN" sz="2000" b="1" dirty="0">
                <a:latin typeface="+mj-lt"/>
              </a:rPr>
              <a:t> </a:t>
            </a:r>
          </a:p>
          <a:p>
            <a:pPr marL="0" lvl="0" indent="0">
              <a:buNone/>
            </a:pPr>
            <a:endParaRPr lang="en-IN" sz="2000" b="1" dirty="0" smtClean="0">
              <a:latin typeface="+mj-lt"/>
            </a:endParaRPr>
          </a:p>
          <a:p>
            <a:pPr marL="0" lvl="0" indent="0">
              <a:buNone/>
            </a:pPr>
            <a:r>
              <a:rPr lang="en-IN" sz="2000" b="1" dirty="0" smtClean="0">
                <a:latin typeface="+mj-lt"/>
              </a:rPr>
              <a:t>To learn more about the 10YFP Consumer Information Programme for Sustainable Consumption and Production</a:t>
            </a:r>
            <a:r>
              <a:rPr lang="en-IN" sz="2000" b="1" dirty="0">
                <a:latin typeface="+mj-lt"/>
              </a:rPr>
              <a:t>, </a:t>
            </a:r>
            <a:r>
              <a:rPr lang="en-IN" sz="2000" b="1" dirty="0" smtClean="0">
                <a:latin typeface="+mj-lt"/>
              </a:rPr>
              <a:t>please refer </a:t>
            </a:r>
            <a:r>
              <a:rPr lang="en-IN" sz="2000" b="1" dirty="0">
                <a:latin typeface="+mj-lt"/>
              </a:rPr>
              <a:t>to </a:t>
            </a:r>
            <a:r>
              <a:rPr lang="en-IN" sz="2000" b="1" dirty="0">
                <a:latin typeface="+mj-lt"/>
                <a:hlinkClick r:id="rId5"/>
              </a:rPr>
              <a:t>http://</a:t>
            </a:r>
            <a:r>
              <a:rPr lang="en-IN" sz="2000" b="1" dirty="0" smtClean="0">
                <a:latin typeface="+mj-lt"/>
                <a:hlinkClick r:id="rId5"/>
              </a:rPr>
              <a:t>www.scpclearinghouse.org/consumer-information-scp</a:t>
            </a:r>
            <a:r>
              <a:rPr lang="en-IN" sz="2000" b="1" dirty="0" smtClean="0">
                <a:latin typeface="+mj-lt"/>
              </a:rPr>
              <a:t> </a:t>
            </a:r>
            <a:endParaRPr lang="en-IN" sz="2000" dirty="0">
              <a:latin typeface="+mj-lt"/>
            </a:endParaRPr>
          </a:p>
          <a:p>
            <a:pPr marL="0" lvl="0" indent="0">
              <a:buNone/>
            </a:pPr>
            <a:r>
              <a:rPr lang="en-IN" sz="2000" b="1" dirty="0">
                <a:latin typeface="+mj-lt"/>
              </a:rPr>
              <a:t>Contact</a:t>
            </a:r>
            <a:r>
              <a:rPr lang="en-IN" sz="2000" b="1" dirty="0" smtClean="0">
                <a:latin typeface="+mj-lt"/>
              </a:rPr>
              <a:t>: </a:t>
            </a:r>
            <a:r>
              <a:rPr lang="en-IN" sz="2000" b="1" dirty="0" smtClean="0">
                <a:latin typeface="+mj-lt"/>
                <a:hlinkClick r:id="rId6"/>
              </a:rPr>
              <a:t>ciscp@unep.org</a:t>
            </a:r>
            <a:r>
              <a:rPr lang="en-IN" sz="2000" b="1" dirty="0" smtClean="0">
                <a:latin typeface="+mj-lt"/>
              </a:rPr>
              <a:t>  </a:t>
            </a:r>
            <a:endParaRPr lang="en-IN" sz="2000" b="1" dirty="0">
              <a:latin typeface="+mj-lt"/>
            </a:endParaRPr>
          </a:p>
          <a:p>
            <a:pPr lvl="0">
              <a:lnSpc>
                <a:spcPct val="120000"/>
              </a:lnSpc>
            </a:pPr>
            <a:endParaRPr lang="en-IN" sz="2000" dirty="0">
              <a:latin typeface="+mj-lt"/>
            </a:endParaRPr>
          </a:p>
          <a:p>
            <a:endParaRPr lang="en-IN" sz="2000" dirty="0">
              <a:latin typeface="+mj-lt"/>
            </a:endParaRPr>
          </a:p>
        </p:txBody>
      </p:sp>
      <p:sp>
        <p:nvSpPr>
          <p:cNvPr id="4" name="Slide Number Placeholder 3"/>
          <p:cNvSpPr>
            <a:spLocks noGrp="1"/>
          </p:cNvSpPr>
          <p:nvPr>
            <p:ph type="sldNum" sz="quarter" idx="4"/>
          </p:nvPr>
        </p:nvSpPr>
        <p:spPr/>
        <p:txBody>
          <a:bodyPr/>
          <a:lstStyle/>
          <a:p>
            <a:fld id="{D0DBF67D-2C79-F84A-920C-2E4BE1838C84}" type="slidenum">
              <a:rPr lang="en-US" smtClean="0"/>
              <a:pPr/>
              <a:t>30</a:t>
            </a:fld>
            <a:endParaRPr lang="en-US" dirty="0"/>
          </a:p>
        </p:txBody>
      </p:sp>
      <p:pic>
        <p:nvPicPr>
          <p:cNvPr id="5" name="Picture 2"/>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57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18" y="274639"/>
            <a:ext cx="7524210" cy="741362"/>
          </a:xfrm>
        </p:spPr>
        <p:txBody>
          <a:bodyPr/>
          <a:lstStyle/>
          <a:p>
            <a:r>
              <a:rPr lang="en-GB" dirty="0" smtClean="0"/>
              <a:t>How to use this guidance</a:t>
            </a:r>
            <a:endParaRPr lang="en-GB" dirty="0"/>
          </a:p>
        </p:txBody>
      </p:sp>
      <p:sp>
        <p:nvSpPr>
          <p:cNvPr id="3" name="Content Placeholder 2"/>
          <p:cNvSpPr>
            <a:spLocks noGrp="1"/>
          </p:cNvSpPr>
          <p:nvPr>
            <p:ph idx="1"/>
          </p:nvPr>
        </p:nvSpPr>
        <p:spPr>
          <a:xfrm>
            <a:off x="612204" y="1707614"/>
            <a:ext cx="8074595" cy="4352291"/>
          </a:xfrm>
        </p:spPr>
        <p:txBody>
          <a:bodyPr>
            <a:normAutofit/>
          </a:bodyPr>
          <a:lstStyle/>
          <a:p>
            <a:pPr marL="0" indent="0">
              <a:buNone/>
            </a:pPr>
            <a:endParaRPr lang="en-GB" dirty="0" smtClean="0"/>
          </a:p>
          <a:p>
            <a:pPr marL="0" indent="0">
              <a:buNone/>
            </a:pPr>
            <a:endParaRPr lang="en-GB" dirty="0"/>
          </a:p>
          <a:p>
            <a:pPr marL="0" indent="0">
              <a:buNone/>
            </a:pPr>
            <a:endParaRPr lang="en-GB" dirty="0" smtClean="0"/>
          </a:p>
          <a:p>
            <a:pPr marL="0" indent="0">
              <a:buNone/>
            </a:pPr>
            <a:r>
              <a:rPr lang="en-GB" sz="1800" dirty="0">
                <a:solidFill>
                  <a:schemeClr val="dk1"/>
                </a:solidFill>
                <a:latin typeface="+mn-lt"/>
                <a:cs typeface="+mn-cs"/>
              </a:rPr>
              <a:t>This guidance includes:</a:t>
            </a:r>
          </a:p>
          <a:p>
            <a:pPr>
              <a:buFont typeface="Wingdings" charset="2"/>
              <a:buChar char="§"/>
            </a:pPr>
            <a:r>
              <a:rPr lang="en-GB" sz="1800" dirty="0" smtClean="0">
                <a:solidFill>
                  <a:schemeClr val="dk1"/>
                </a:solidFill>
                <a:latin typeface="+mn-lt"/>
                <a:cs typeface="+mn-cs"/>
              </a:rPr>
              <a:t>A brief background to hotspots analysis</a:t>
            </a:r>
          </a:p>
          <a:p>
            <a:pPr>
              <a:buFont typeface="Wingdings" charset="2"/>
              <a:buChar char="§"/>
            </a:pPr>
            <a:r>
              <a:rPr lang="en-GB" sz="1800" dirty="0" smtClean="0">
                <a:solidFill>
                  <a:schemeClr val="dk1"/>
                </a:solidFill>
                <a:latin typeface="+mn-lt"/>
                <a:cs typeface="+mn-cs"/>
              </a:rPr>
              <a:t>Target audience and examples of communication vehicles</a:t>
            </a:r>
            <a:endParaRPr lang="en-GB" sz="1800" dirty="0">
              <a:solidFill>
                <a:schemeClr val="dk1"/>
              </a:solidFill>
              <a:latin typeface="+mn-lt"/>
              <a:cs typeface="+mn-cs"/>
            </a:endParaRPr>
          </a:p>
          <a:p>
            <a:pPr>
              <a:buFont typeface="Wingdings" charset="2"/>
              <a:buChar char="§"/>
            </a:pPr>
            <a:r>
              <a:rPr lang="en-GB" sz="1800" dirty="0">
                <a:solidFill>
                  <a:schemeClr val="dk1"/>
                </a:solidFill>
                <a:latin typeface="+mn-lt"/>
                <a:cs typeface="+mn-cs"/>
              </a:rPr>
              <a:t>General </a:t>
            </a:r>
            <a:r>
              <a:rPr lang="en-GB" sz="1800" dirty="0" smtClean="0">
                <a:solidFill>
                  <a:schemeClr val="dk1"/>
                </a:solidFill>
                <a:latin typeface="+mn-lt"/>
                <a:cs typeface="+mn-cs"/>
              </a:rPr>
              <a:t>considerations </a:t>
            </a:r>
            <a:r>
              <a:rPr lang="en-GB" sz="1800" dirty="0" smtClean="0">
                <a:solidFill>
                  <a:srgbClr val="262626"/>
                </a:solidFill>
                <a:latin typeface="+mn-lt"/>
                <a:cs typeface="+mn-cs"/>
              </a:rPr>
              <a:t>for communicating information </a:t>
            </a:r>
            <a:r>
              <a:rPr lang="en-GB" sz="1800" dirty="0" smtClean="0">
                <a:solidFill>
                  <a:schemeClr val="dk1"/>
                </a:solidFill>
                <a:latin typeface="+mn-lt"/>
                <a:cs typeface="+mn-cs"/>
              </a:rPr>
              <a:t>from hotspots analysis</a:t>
            </a:r>
          </a:p>
          <a:p>
            <a:pPr>
              <a:buFont typeface="Wingdings" charset="2"/>
              <a:buChar char="§"/>
            </a:pPr>
            <a:r>
              <a:rPr lang="en-GB" sz="1800" dirty="0" smtClean="0">
                <a:solidFill>
                  <a:schemeClr val="dk1"/>
                </a:solidFill>
                <a:latin typeface="+mn-lt"/>
                <a:cs typeface="+mn-cs"/>
              </a:rPr>
              <a:t>Validation of hotspots communication and information</a:t>
            </a:r>
            <a:endParaRPr lang="en-GB" sz="1800" dirty="0">
              <a:solidFill>
                <a:schemeClr val="dk1"/>
              </a:solidFill>
              <a:latin typeface="+mn-lt"/>
              <a:cs typeface="+mn-cs"/>
            </a:endParaRPr>
          </a:p>
          <a:p>
            <a:pPr>
              <a:buFont typeface="Wingdings" charset="2"/>
              <a:buChar char="§"/>
            </a:pPr>
            <a:r>
              <a:rPr lang="en-GB" sz="1800" dirty="0">
                <a:solidFill>
                  <a:schemeClr val="dk1"/>
                </a:solidFill>
                <a:latin typeface="+mn-lt"/>
                <a:cs typeface="+mn-cs"/>
              </a:rPr>
              <a:t>Core principles for </a:t>
            </a:r>
            <a:r>
              <a:rPr lang="en-GB" sz="1800" dirty="0" smtClean="0">
                <a:solidFill>
                  <a:schemeClr val="dk1"/>
                </a:solidFill>
                <a:latin typeface="+mn-lt"/>
                <a:cs typeface="+mn-cs"/>
              </a:rPr>
              <a:t>communication</a:t>
            </a:r>
            <a:endParaRPr lang="en-GB" sz="1800" dirty="0">
              <a:solidFill>
                <a:schemeClr val="dk1"/>
              </a:solidFill>
              <a:latin typeface="+mn-lt"/>
              <a:cs typeface="+mn-cs"/>
            </a:endParaRPr>
          </a:p>
          <a:p>
            <a:pPr>
              <a:buFont typeface="Wingdings" charset="2"/>
              <a:buChar char="§"/>
            </a:pPr>
            <a:r>
              <a:rPr lang="en-GB" sz="1800" dirty="0">
                <a:solidFill>
                  <a:schemeClr val="dk1"/>
                </a:solidFill>
                <a:latin typeface="+mn-lt"/>
                <a:cs typeface="+mn-cs"/>
              </a:rPr>
              <a:t>P</a:t>
            </a:r>
            <a:r>
              <a:rPr lang="en-GB" sz="1800" dirty="0" smtClean="0">
                <a:solidFill>
                  <a:schemeClr val="dk1"/>
                </a:solidFill>
                <a:latin typeface="+mn-lt"/>
                <a:cs typeface="+mn-cs"/>
              </a:rPr>
              <a:t>rinciples </a:t>
            </a:r>
            <a:r>
              <a:rPr lang="en-GB" sz="1800" dirty="0">
                <a:solidFill>
                  <a:schemeClr val="dk1"/>
                </a:solidFill>
                <a:latin typeface="+mn-lt"/>
                <a:cs typeface="+mn-cs"/>
              </a:rPr>
              <a:t>for communicating the information visually </a:t>
            </a:r>
          </a:p>
          <a:p>
            <a:pPr>
              <a:buFont typeface="Wingdings" charset="2"/>
              <a:buChar char="§"/>
            </a:pPr>
            <a:r>
              <a:rPr lang="en-GB" sz="1800" dirty="0">
                <a:solidFill>
                  <a:schemeClr val="dk1"/>
                </a:solidFill>
                <a:latin typeface="+mn-lt"/>
                <a:cs typeface="+mn-cs"/>
              </a:rPr>
              <a:t>Best </a:t>
            </a:r>
            <a:r>
              <a:rPr lang="en-GB" sz="1800" dirty="0" smtClean="0">
                <a:latin typeface="+mn-lt"/>
                <a:cs typeface="+mn-cs"/>
              </a:rPr>
              <a:t>practice examples</a:t>
            </a:r>
          </a:p>
          <a:p>
            <a:pPr>
              <a:buFont typeface="Wingdings" charset="2"/>
              <a:buChar char="§"/>
            </a:pPr>
            <a:r>
              <a:rPr lang="en-GB" sz="1800" dirty="0" smtClean="0">
                <a:solidFill>
                  <a:schemeClr val="dk1"/>
                </a:solidFill>
                <a:latin typeface="+mn-lt"/>
                <a:cs typeface="+mn-cs"/>
              </a:rPr>
              <a:t>Other useful reference documents</a:t>
            </a:r>
            <a:endParaRPr lang="en-GB" sz="1800" dirty="0">
              <a:solidFill>
                <a:schemeClr val="dk1"/>
              </a:solidFill>
              <a:latin typeface="+mn-lt"/>
              <a:cs typeface="+mn-cs"/>
            </a:endParaRPr>
          </a:p>
        </p:txBody>
      </p:sp>
      <p:sp>
        <p:nvSpPr>
          <p:cNvPr id="4" name="Slide Number Placeholder 3"/>
          <p:cNvSpPr>
            <a:spLocks noGrp="1"/>
          </p:cNvSpPr>
          <p:nvPr>
            <p:ph type="sldNum" sz="quarter" idx="4"/>
          </p:nvPr>
        </p:nvSpPr>
        <p:spPr/>
        <p:txBody>
          <a:bodyPr/>
          <a:lstStyle/>
          <a:p>
            <a:fld id="{D0DBF67D-2C79-F84A-920C-2E4BE1838C84}" type="slidenum">
              <a:rPr lang="en-US" smtClean="0"/>
              <a:pPr/>
              <a:t>4</a:t>
            </a:fld>
            <a:endParaRPr lang="en-US" dirty="0"/>
          </a:p>
        </p:txBody>
      </p:sp>
      <p:sp>
        <p:nvSpPr>
          <p:cNvPr id="5" name="Rounded Rectangle 4"/>
          <p:cNvSpPr/>
          <p:nvPr/>
        </p:nvSpPr>
        <p:spPr>
          <a:xfrm>
            <a:off x="716095" y="1707614"/>
            <a:ext cx="7970704" cy="116893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dirty="0"/>
              <a:t>This guidance is meant to be used </a:t>
            </a:r>
            <a:r>
              <a:rPr lang="en-IN" dirty="0" smtClean="0"/>
              <a:t>alongside </a:t>
            </a:r>
            <a:r>
              <a:rPr lang="en-IN" dirty="0"/>
              <a:t>the </a:t>
            </a:r>
            <a:r>
              <a:rPr lang="en-IN" dirty="0">
                <a:solidFill>
                  <a:srgbClr val="008000"/>
                </a:solidFill>
              </a:rPr>
              <a:t>“Hotspots analysis methodological guidance development report” </a:t>
            </a:r>
            <a:r>
              <a:rPr lang="en-IN" dirty="0" smtClean="0">
                <a:solidFill>
                  <a:srgbClr val="008000"/>
                </a:solidFill>
              </a:rPr>
              <a:t>Phase </a:t>
            </a:r>
            <a:r>
              <a:rPr lang="en-IN" dirty="0">
                <a:solidFill>
                  <a:srgbClr val="008000"/>
                </a:solidFill>
              </a:rPr>
              <a:t>1 and </a:t>
            </a:r>
            <a:r>
              <a:rPr lang="en-IN" dirty="0" smtClean="0">
                <a:solidFill>
                  <a:srgbClr val="008000"/>
                </a:solidFill>
              </a:rPr>
              <a:t>Phase 2</a:t>
            </a:r>
            <a:r>
              <a:rPr lang="en-IN" dirty="0" smtClean="0"/>
              <a:t>. </a:t>
            </a:r>
          </a:p>
          <a:p>
            <a:pPr algn="ctr"/>
            <a:r>
              <a:rPr lang="en-IN" dirty="0" smtClean="0">
                <a:solidFill>
                  <a:schemeClr val="tx1"/>
                </a:solidFill>
              </a:rPr>
              <a:t>Specifically </a:t>
            </a:r>
            <a:r>
              <a:rPr lang="en-IN" dirty="0" smtClean="0">
                <a:solidFill>
                  <a:srgbClr val="008000"/>
                </a:solidFill>
              </a:rPr>
              <a:t>Step 7 - Presentation and Communication</a:t>
            </a:r>
            <a:r>
              <a:rPr lang="en-IN" dirty="0" smtClean="0">
                <a:solidFill>
                  <a:schemeClr val="tx1"/>
                </a:solidFill>
              </a:rPr>
              <a:t> of the hotspots analysis methodological guidance</a:t>
            </a:r>
            <a:endParaRPr lang="en-IN" dirty="0">
              <a:solidFill>
                <a:schemeClr val="tx1"/>
              </a:solidFill>
            </a:endParaRPr>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06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2" y="274639"/>
            <a:ext cx="8074595" cy="741362"/>
          </a:xfrm>
        </p:spPr>
        <p:txBody>
          <a:bodyPr>
            <a:normAutofit fontScale="90000"/>
          </a:bodyPr>
          <a:lstStyle/>
          <a:p>
            <a:r>
              <a:rPr lang="en-US" dirty="0" smtClean="0"/>
              <a:t>Rationale behind this </a:t>
            </a:r>
            <a:br>
              <a:rPr lang="en-US" dirty="0" smtClean="0"/>
            </a:br>
            <a:r>
              <a:rPr lang="en-US" dirty="0" smtClean="0"/>
              <a:t>communication guidance</a:t>
            </a:r>
            <a:endParaRPr lang="en-US" dirty="0"/>
          </a:p>
        </p:txBody>
      </p:sp>
      <p:sp>
        <p:nvSpPr>
          <p:cNvPr id="3" name="Content Placeholder 2"/>
          <p:cNvSpPr>
            <a:spLocks noGrp="1"/>
          </p:cNvSpPr>
          <p:nvPr>
            <p:ph idx="1"/>
          </p:nvPr>
        </p:nvSpPr>
        <p:spPr>
          <a:xfrm>
            <a:off x="612205" y="1333499"/>
            <a:ext cx="8237882" cy="5301083"/>
          </a:xfrm>
        </p:spPr>
        <p:txBody>
          <a:bodyPr>
            <a:normAutofit/>
          </a:bodyPr>
          <a:lstStyle/>
          <a:p>
            <a:pPr marL="0" indent="0">
              <a:buNone/>
            </a:pPr>
            <a:r>
              <a:rPr lang="en-US" sz="1600" b="1" dirty="0" smtClean="0">
                <a:latin typeface="+mn-lt"/>
              </a:rPr>
              <a:t>What is this communication guidance?</a:t>
            </a:r>
          </a:p>
          <a:p>
            <a:r>
              <a:rPr lang="en-IN" sz="1400" dirty="0">
                <a:latin typeface="+mn-lt"/>
              </a:rPr>
              <a:t>This guidance helps to ensure that the results from hotspots analysis are used to support informed decision-making and to drive action across the different stakeholders that are best placed to take action, recognising that their information needs and technical knowledge may vary considerably.</a:t>
            </a:r>
            <a:r>
              <a:rPr lang="en-US" sz="1400" dirty="0">
                <a:latin typeface="+mn-lt"/>
              </a:rPr>
              <a:t> </a:t>
            </a:r>
          </a:p>
          <a:p>
            <a:pPr marL="0" indent="0">
              <a:buNone/>
            </a:pPr>
            <a:r>
              <a:rPr lang="en-US" sz="1600" b="1" dirty="0">
                <a:latin typeface="+mn-lt"/>
              </a:rPr>
              <a:t>Why is this </a:t>
            </a:r>
            <a:r>
              <a:rPr lang="en-US" sz="1600" b="1" dirty="0" smtClean="0">
                <a:latin typeface="+mn-lt"/>
              </a:rPr>
              <a:t>communication guidance </a:t>
            </a:r>
            <a:r>
              <a:rPr lang="en-US" sz="1600" b="1" dirty="0">
                <a:latin typeface="+mn-lt"/>
              </a:rPr>
              <a:t>developed</a:t>
            </a:r>
            <a:r>
              <a:rPr lang="en-US" sz="1600" b="1" dirty="0" smtClean="0">
                <a:latin typeface="+mn-lt"/>
              </a:rPr>
              <a:t>?</a:t>
            </a:r>
          </a:p>
          <a:p>
            <a:r>
              <a:rPr lang="en-IN" sz="1400" dirty="0">
                <a:latin typeface="+mn-lt"/>
              </a:rPr>
              <a:t>Hotspots analysis is not just an impact and benefits quantification exercise – it is intended to provide actionable information to stakeholders. Therefore, the communication of results to those stakeholders able to take action is a critically important step in any hotspots analysis study. </a:t>
            </a:r>
            <a:endParaRPr lang="en-US" sz="1400" dirty="0">
              <a:latin typeface="+mn-lt"/>
            </a:endParaRPr>
          </a:p>
          <a:p>
            <a:pPr marL="0" indent="0">
              <a:buNone/>
            </a:pPr>
            <a:r>
              <a:rPr lang="en-US" sz="1600" b="1" dirty="0" smtClean="0">
                <a:latin typeface="+mn-lt"/>
              </a:rPr>
              <a:t>Who is expected to use this communication guidance?</a:t>
            </a:r>
          </a:p>
          <a:p>
            <a:r>
              <a:rPr lang="en-IN" sz="1400" dirty="0">
                <a:latin typeface="+mn-lt"/>
              </a:rPr>
              <a:t>This guidance is expected to be used by practitioners using the </a:t>
            </a:r>
            <a:r>
              <a:rPr lang="en-IN" sz="1400" dirty="0" smtClean="0">
                <a:latin typeface="+mn-lt"/>
              </a:rPr>
              <a:t>UNEP/SETAC LCI </a:t>
            </a:r>
            <a:r>
              <a:rPr lang="en-IN" sz="1400" dirty="0">
                <a:latin typeface="+mn-lt"/>
              </a:rPr>
              <a:t>hotspots analysis methodological framework to drive change; and those wanting to commission a hotspots analysis study.  This would include hotspots analysis methodology developers, pratitioners and life cycle experts, sustainability officers, academics, policy developers, marketing professionals, civic societies, trade associations and sector representable bodies, government departments, and agencies, etc.</a:t>
            </a:r>
            <a:endParaRPr lang="en-US" sz="1400" dirty="0">
              <a:latin typeface="+mn-lt"/>
            </a:endParaRPr>
          </a:p>
          <a:p>
            <a:pPr marL="0" indent="0">
              <a:buNone/>
            </a:pPr>
            <a:r>
              <a:rPr lang="en-US" sz="1600" b="1" dirty="0" smtClean="0">
                <a:latin typeface="+mn-lt"/>
              </a:rPr>
              <a:t>How does this guidance fit with the hotspots analysis methodological framework?</a:t>
            </a:r>
          </a:p>
          <a:p>
            <a:r>
              <a:rPr lang="en-IN" sz="1400" dirty="0" smtClean="0">
                <a:latin typeface="+mn-lt"/>
              </a:rPr>
              <a:t>Step </a:t>
            </a:r>
            <a:r>
              <a:rPr lang="en-IN" sz="1400" dirty="0">
                <a:latin typeface="+mn-lt"/>
              </a:rPr>
              <a:t>7 of the </a:t>
            </a:r>
            <a:r>
              <a:rPr lang="en-IN" sz="1400" dirty="0" smtClean="0">
                <a:latin typeface="+mn-lt"/>
              </a:rPr>
              <a:t>UNEP/SETAC LCI </a:t>
            </a:r>
            <a:r>
              <a:rPr lang="en-IN" sz="1400" dirty="0">
                <a:latin typeface="+mn-lt"/>
              </a:rPr>
              <a:t>hotspots analysis methodology framework describes the basic process that users need to go through to ensure the efficient and effective use and communication of study findings to a wider audience. This communication guidance supports a number of steps in the methodological framework, providing specific guidance on the principles to be followed and best practice examples of how and who to communicate with to ensure that action is taken. </a:t>
            </a:r>
            <a:endParaRPr lang="en-US" sz="1400" dirty="0">
              <a:latin typeface="+mn-lt"/>
            </a:endParaRPr>
          </a:p>
          <a:p>
            <a:endParaRPr lang="en-US" sz="1400" dirty="0">
              <a:latin typeface="+mn-lt"/>
            </a:endParaRPr>
          </a:p>
        </p:txBody>
      </p:sp>
      <p:sp>
        <p:nvSpPr>
          <p:cNvPr id="4" name="Slide Number Placeholder 3"/>
          <p:cNvSpPr>
            <a:spLocks noGrp="1"/>
          </p:cNvSpPr>
          <p:nvPr>
            <p:ph type="sldNum" sz="quarter" idx="4"/>
          </p:nvPr>
        </p:nvSpPr>
        <p:spPr/>
        <p:txBody>
          <a:bodyPr/>
          <a:lstStyle/>
          <a:p>
            <a:fld id="{D0DBF67D-2C79-F84A-920C-2E4BE1838C84}" type="slidenum">
              <a:rPr lang="en-US" smtClean="0"/>
              <a:pPr/>
              <a:t>5</a:t>
            </a:fld>
            <a:endParaRPr lang="en-US" dirty="0"/>
          </a:p>
        </p:txBody>
      </p:sp>
      <p:pic>
        <p:nvPicPr>
          <p:cNvPr id="5"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9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72" y="274639"/>
            <a:ext cx="8074595" cy="741362"/>
          </a:xfrm>
        </p:spPr>
        <p:txBody>
          <a:bodyPr/>
          <a:lstStyle/>
          <a:p>
            <a:r>
              <a:rPr lang="en-US" dirty="0" smtClean="0"/>
              <a:t>What is Hotspots Analysis</a:t>
            </a:r>
            <a:endParaRPr lang="en-IN"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6</a:t>
            </a:fld>
            <a:endParaRPr lang="en-US" dirty="0"/>
          </a:p>
        </p:txBody>
      </p:sp>
      <p:sp>
        <p:nvSpPr>
          <p:cNvPr id="5" name="Rounded Rectangle 4"/>
          <p:cNvSpPr/>
          <p:nvPr/>
        </p:nvSpPr>
        <p:spPr>
          <a:xfrm>
            <a:off x="727113" y="1484954"/>
            <a:ext cx="8229599" cy="102197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IN" sz="1600" dirty="0" smtClean="0"/>
              <a:t>“A </a:t>
            </a:r>
            <a:r>
              <a:rPr lang="en-IN" sz="1600" b="1" dirty="0"/>
              <a:t>methodological </a:t>
            </a:r>
            <a:r>
              <a:rPr lang="en-IN" sz="1600" dirty="0"/>
              <a:t>framework that allows for the </a:t>
            </a:r>
            <a:r>
              <a:rPr lang="en-IN" sz="1600" b="1" dirty="0"/>
              <a:t>rapid assimilation and analysis </a:t>
            </a:r>
            <a:r>
              <a:rPr lang="en-IN" sz="1600" dirty="0"/>
              <a:t>of a </a:t>
            </a:r>
            <a:r>
              <a:rPr lang="en-IN" sz="1600" b="1" dirty="0"/>
              <a:t>range of information sources</a:t>
            </a:r>
            <a:r>
              <a:rPr lang="en-IN" sz="1600" dirty="0"/>
              <a:t>, including </a:t>
            </a:r>
            <a:r>
              <a:rPr lang="en-IN" sz="1600" b="1" dirty="0"/>
              <a:t>life cycle </a:t>
            </a:r>
            <a:r>
              <a:rPr lang="en-IN" sz="1600" dirty="0"/>
              <a:t>based and </a:t>
            </a:r>
            <a:r>
              <a:rPr lang="en-IN" sz="1600" b="1" dirty="0"/>
              <a:t>market</a:t>
            </a:r>
            <a:r>
              <a:rPr lang="en-IN" sz="1600" dirty="0"/>
              <a:t> information, </a:t>
            </a:r>
            <a:r>
              <a:rPr lang="en-IN" sz="1600" b="1" dirty="0"/>
              <a:t>scientific</a:t>
            </a:r>
            <a:r>
              <a:rPr lang="en-IN" sz="1600" dirty="0"/>
              <a:t> research, </a:t>
            </a:r>
            <a:r>
              <a:rPr lang="en-IN" sz="1600" b="1" dirty="0"/>
              <a:t>expert</a:t>
            </a:r>
            <a:r>
              <a:rPr lang="en-IN" sz="1600" dirty="0"/>
              <a:t> opinion and </a:t>
            </a:r>
            <a:r>
              <a:rPr lang="en-IN" sz="1600" b="1" dirty="0"/>
              <a:t>stakeholder</a:t>
            </a:r>
            <a:r>
              <a:rPr lang="en-IN" sz="1600" dirty="0"/>
              <a:t> </a:t>
            </a:r>
            <a:r>
              <a:rPr lang="en-IN" sz="1600" dirty="0" smtClean="0"/>
              <a:t>concerns”. </a:t>
            </a:r>
            <a:r>
              <a:rPr lang="en-IN" sz="1600" dirty="0"/>
              <a:t>(</a:t>
            </a:r>
            <a:r>
              <a:rPr lang="en-IN" sz="1600" dirty="0" smtClean="0"/>
              <a:t>UNEP 2014</a:t>
            </a:r>
            <a:r>
              <a:rPr lang="en-IN" sz="1600" dirty="0"/>
              <a:t>)</a:t>
            </a:r>
          </a:p>
        </p:txBody>
      </p:sp>
      <p:graphicFrame>
        <p:nvGraphicFramePr>
          <p:cNvPr id="6" name="Diagram 5"/>
          <p:cNvGraphicFramePr/>
          <p:nvPr>
            <p:extLst>
              <p:ext uri="{D42A27DB-BD31-4B8C-83A1-F6EECF244321}">
                <p14:modId xmlns:p14="http://schemas.microsoft.com/office/powerpoint/2010/main" val="2855341914"/>
              </p:ext>
            </p:extLst>
          </p:nvPr>
        </p:nvGraphicFramePr>
        <p:xfrm>
          <a:off x="612204" y="2655458"/>
          <a:ext cx="8344508" cy="2655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090670" y="5179892"/>
            <a:ext cx="1927951" cy="338554"/>
          </a:xfrm>
          <a:prstGeom prst="rect">
            <a:avLst/>
          </a:prstGeom>
          <a:noFill/>
        </p:spPr>
        <p:txBody>
          <a:bodyPr wrap="square" rtlCol="0">
            <a:spAutoFit/>
          </a:bodyPr>
          <a:lstStyle/>
          <a:p>
            <a:r>
              <a:rPr lang="en-US" sz="1600" b="1" dirty="0" smtClean="0"/>
              <a:t>Scale of Application</a:t>
            </a:r>
            <a:endParaRPr lang="en-IN" sz="1600" b="1" dirty="0"/>
          </a:p>
        </p:txBody>
      </p:sp>
      <p:sp>
        <p:nvSpPr>
          <p:cNvPr id="3" name="Rounded Rectangle 2"/>
          <p:cNvSpPr/>
          <p:nvPr/>
        </p:nvSpPr>
        <p:spPr>
          <a:xfrm>
            <a:off x="1913023" y="5539070"/>
            <a:ext cx="1138256" cy="618499"/>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solidFill>
                  <a:schemeClr val="tx1"/>
                </a:solidFill>
              </a:rPr>
              <a:t>Product category</a:t>
            </a:r>
            <a:endParaRPr lang="en-US" sz="1400" dirty="0">
              <a:solidFill>
                <a:schemeClr val="tx1"/>
              </a:solidFill>
            </a:endParaRPr>
          </a:p>
        </p:txBody>
      </p:sp>
      <p:sp>
        <p:nvSpPr>
          <p:cNvPr id="10" name="Rounded Rectangle 9"/>
          <p:cNvSpPr/>
          <p:nvPr/>
        </p:nvSpPr>
        <p:spPr>
          <a:xfrm>
            <a:off x="3156857" y="5522801"/>
            <a:ext cx="1100921" cy="61849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smtClean="0">
                <a:solidFill>
                  <a:srgbClr val="000000"/>
                </a:solidFill>
              </a:rPr>
              <a:t>Product portfolio</a:t>
            </a:r>
            <a:endParaRPr lang="en-US" sz="1400" dirty="0">
              <a:solidFill>
                <a:srgbClr val="000000"/>
              </a:solidFill>
            </a:endParaRPr>
          </a:p>
        </p:txBody>
      </p:sp>
      <p:sp>
        <p:nvSpPr>
          <p:cNvPr id="11" name="Rounded Rectangle 10"/>
          <p:cNvSpPr/>
          <p:nvPr/>
        </p:nvSpPr>
        <p:spPr>
          <a:xfrm>
            <a:off x="4399928" y="5530665"/>
            <a:ext cx="1093730" cy="61849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srgbClr val="000000"/>
                </a:solidFill>
              </a:rPr>
              <a:t>Lifestyle</a:t>
            </a:r>
            <a:endParaRPr lang="en-US" sz="1400" dirty="0">
              <a:solidFill>
                <a:srgbClr val="000000"/>
              </a:solidFill>
            </a:endParaRPr>
          </a:p>
        </p:txBody>
      </p:sp>
      <p:sp>
        <p:nvSpPr>
          <p:cNvPr id="12" name="Rounded Rectangle 11"/>
          <p:cNvSpPr/>
          <p:nvPr/>
        </p:nvSpPr>
        <p:spPr>
          <a:xfrm>
            <a:off x="5620658" y="5539070"/>
            <a:ext cx="1104900" cy="61849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solidFill>
                  <a:srgbClr val="000000"/>
                </a:solidFill>
              </a:rPr>
              <a:t>Industry sector</a:t>
            </a:r>
            <a:endParaRPr lang="en-US" sz="1400" dirty="0">
              <a:solidFill>
                <a:srgbClr val="000000"/>
              </a:solidFill>
            </a:endParaRPr>
          </a:p>
        </p:txBody>
      </p:sp>
      <p:sp>
        <p:nvSpPr>
          <p:cNvPr id="13" name="Rounded Rectangle 12"/>
          <p:cNvSpPr/>
          <p:nvPr/>
        </p:nvSpPr>
        <p:spPr>
          <a:xfrm>
            <a:off x="6827158" y="5544632"/>
            <a:ext cx="1016000" cy="6184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City</a:t>
            </a:r>
            <a:endParaRPr lang="en-US" sz="1400" dirty="0">
              <a:solidFill>
                <a:srgbClr val="000000"/>
              </a:solidFill>
            </a:endParaRPr>
          </a:p>
        </p:txBody>
      </p:sp>
      <p:sp>
        <p:nvSpPr>
          <p:cNvPr id="14" name="Rounded Rectangle 13"/>
          <p:cNvSpPr/>
          <p:nvPr/>
        </p:nvSpPr>
        <p:spPr>
          <a:xfrm>
            <a:off x="7944758" y="5546625"/>
            <a:ext cx="1044612" cy="6317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solidFill>
                  <a:srgbClr val="000000"/>
                </a:solidFill>
              </a:rPr>
              <a:t>Country</a:t>
            </a:r>
            <a:endParaRPr lang="en-US" sz="1400" dirty="0">
              <a:solidFill>
                <a:srgbClr val="000000"/>
              </a:solidFill>
            </a:endParaRPr>
          </a:p>
        </p:txBody>
      </p:sp>
      <p:sp>
        <p:nvSpPr>
          <p:cNvPr id="16" name="Rounded Rectangle 15"/>
          <p:cNvSpPr/>
          <p:nvPr/>
        </p:nvSpPr>
        <p:spPr>
          <a:xfrm>
            <a:off x="644862" y="5546625"/>
            <a:ext cx="1155625" cy="618499"/>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solidFill>
                  <a:schemeClr val="tx1"/>
                </a:solidFill>
              </a:rPr>
              <a:t>Product/ Service</a:t>
            </a:r>
            <a:endParaRPr lang="en-US" sz="1400" dirty="0">
              <a:solidFill>
                <a:schemeClr val="tx1"/>
              </a:solidFill>
            </a:endParaRPr>
          </a:p>
        </p:txBody>
      </p:sp>
      <p:pic>
        <p:nvPicPr>
          <p:cNvPr id="15" name="Picture 2"/>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87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19" y="274639"/>
            <a:ext cx="8538313" cy="741362"/>
          </a:xfrm>
        </p:spPr>
        <p:txBody>
          <a:bodyPr>
            <a:normAutofit fontScale="90000"/>
          </a:bodyPr>
          <a:lstStyle/>
          <a:p>
            <a:r>
              <a:rPr lang="en-GB" dirty="0" smtClean="0"/>
              <a:t>How is Hotspots Analysis </a:t>
            </a:r>
            <a:br>
              <a:rPr lang="en-GB" dirty="0" smtClean="0"/>
            </a:br>
            <a:r>
              <a:rPr lang="en-GB" dirty="0" smtClean="0"/>
              <a:t>being applied?</a:t>
            </a:r>
            <a:endParaRPr lang="en-GB"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7</a:t>
            </a:fld>
            <a:endParaRPr lang="en-US" dirty="0"/>
          </a:p>
        </p:txBody>
      </p:sp>
      <p:sp>
        <p:nvSpPr>
          <p:cNvPr id="5" name="TextBox 4"/>
          <p:cNvSpPr txBox="1"/>
          <p:nvPr/>
        </p:nvSpPr>
        <p:spPr>
          <a:xfrm>
            <a:off x="4048893" y="3488552"/>
            <a:ext cx="2462076" cy="677108"/>
          </a:xfrm>
          <a:prstGeom prst="rect">
            <a:avLst/>
          </a:prstGeom>
          <a:noFill/>
        </p:spPr>
        <p:txBody>
          <a:bodyPr wrap="square" lIns="0" tIns="0" rIns="0" bIns="0">
            <a:spAutoFit/>
          </a:bodyPr>
          <a:lstStyle/>
          <a:p>
            <a:pPr fontAlgn="auto">
              <a:spcBef>
                <a:spcPts val="0"/>
              </a:spcBef>
              <a:spcAft>
                <a:spcPts val="0"/>
              </a:spcAft>
              <a:defRPr/>
            </a:pPr>
            <a:r>
              <a:rPr lang="en-GB" sz="1400" b="1" dirty="0" smtClean="0">
                <a:latin typeface="+mj-lt"/>
                <a:ea typeface="ＭＳ Ｐゴシック" pitchFamily="34" charset="-128"/>
                <a:cs typeface="Arial"/>
              </a:rPr>
              <a:t>Pathfinders &amp; pilots</a:t>
            </a:r>
            <a:endParaRPr lang="en-GB" sz="1400" b="1" dirty="0">
              <a:latin typeface="+mj-lt"/>
              <a:ea typeface="ＭＳ Ｐゴシック" pitchFamily="34" charset="-128"/>
              <a:cs typeface="Arial"/>
            </a:endParaRPr>
          </a:p>
          <a:p>
            <a:pPr fontAlgn="auto">
              <a:spcBef>
                <a:spcPts val="0"/>
              </a:spcBef>
              <a:spcAft>
                <a:spcPts val="0"/>
              </a:spcAft>
              <a:defRPr/>
            </a:pPr>
            <a:r>
              <a:rPr lang="en-GB" sz="1000" dirty="0" smtClean="0">
                <a:latin typeface="+mj-lt"/>
                <a:ea typeface="ＭＳ Ｐゴシック" pitchFamily="34" charset="-128"/>
                <a:cs typeface="Arial"/>
              </a:rPr>
              <a:t>Real world product improvement programmes (pilots, working groups, industry implementation)</a:t>
            </a:r>
            <a:endParaRPr lang="en-GB" sz="1000" dirty="0">
              <a:latin typeface="+mj-lt"/>
              <a:ea typeface="ＭＳ Ｐゴシック" pitchFamily="34" charset="-128"/>
              <a:cs typeface="Aria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024" y="1495467"/>
            <a:ext cx="2956290" cy="2128528"/>
          </a:xfrm>
          <a:prstGeom prst="rect">
            <a:avLst/>
          </a:prstGeom>
        </p:spPr>
      </p:pic>
      <p:sp>
        <p:nvSpPr>
          <p:cNvPr id="9" name="TextBox 8"/>
          <p:cNvSpPr txBox="1"/>
          <p:nvPr/>
        </p:nvSpPr>
        <p:spPr>
          <a:xfrm>
            <a:off x="726023" y="3651318"/>
            <a:ext cx="2956290" cy="480131"/>
          </a:xfrm>
          <a:prstGeom prst="rect">
            <a:avLst/>
          </a:prstGeom>
          <a:noFill/>
        </p:spPr>
        <p:txBody>
          <a:bodyPr wrap="square" lIns="0" tIns="0" rIns="0" bIns="0">
            <a:spAutoFit/>
          </a:bodyPr>
          <a:lstStyle/>
          <a:p>
            <a:pPr fontAlgn="auto">
              <a:lnSpc>
                <a:spcPct val="80000"/>
              </a:lnSpc>
              <a:spcBef>
                <a:spcPts val="0"/>
              </a:spcBef>
              <a:spcAft>
                <a:spcPts val="0"/>
              </a:spcAft>
              <a:defRPr/>
            </a:pPr>
            <a:r>
              <a:rPr lang="en-GB" sz="1400" b="1" dirty="0" smtClean="0">
                <a:latin typeface="+mj-lt"/>
                <a:ea typeface="ＭＳ Ｐゴシック" pitchFamily="34" charset="-128"/>
                <a:cs typeface="Arial"/>
              </a:rPr>
              <a:t>Priority Products</a:t>
            </a:r>
            <a:endParaRPr lang="en-GB" sz="1400" b="1" dirty="0">
              <a:latin typeface="+mj-lt"/>
              <a:ea typeface="ＭＳ Ｐゴシック" pitchFamily="34" charset="-128"/>
              <a:cs typeface="Arial"/>
            </a:endParaRPr>
          </a:p>
          <a:p>
            <a:pPr fontAlgn="auto">
              <a:spcBef>
                <a:spcPts val="0"/>
              </a:spcBef>
              <a:spcAft>
                <a:spcPts val="0"/>
              </a:spcAft>
              <a:defRPr/>
            </a:pPr>
            <a:r>
              <a:rPr lang="en-GB" sz="1000" dirty="0" smtClean="0">
                <a:latin typeface="+mj-lt"/>
                <a:ea typeface="ＭＳ Ｐゴシック" pitchFamily="34" charset="-128"/>
                <a:cs typeface="Arial"/>
              </a:rPr>
              <a:t>Focusing on the products that matter </a:t>
            </a:r>
            <a:r>
              <a:rPr lang="en-GB" sz="1000" dirty="0" smtClean="0">
                <a:solidFill>
                  <a:srgbClr val="953735"/>
                </a:solidFill>
                <a:latin typeface="+mj-lt"/>
                <a:ea typeface="ＭＳ Ｐゴシック" pitchFamily="34" charset="-128"/>
                <a:cs typeface="Arial"/>
              </a:rPr>
              <a:t>by virtue of their impact and / or sales volumes</a:t>
            </a:r>
            <a:endParaRPr lang="en-GB" sz="1000" dirty="0">
              <a:solidFill>
                <a:srgbClr val="953735"/>
              </a:solidFill>
              <a:latin typeface="+mj-lt"/>
              <a:ea typeface="ＭＳ Ｐゴシック" pitchFamily="34" charset="-128"/>
              <a:cs typeface="Arial"/>
            </a:endParaRPr>
          </a:p>
        </p:txBody>
      </p:sp>
      <p:pic>
        <p:nvPicPr>
          <p:cNvPr id="10" name="Picture 2" descr="C:\Users\Maximus\Desktop\Graphic stuff\PSF\IMG\PSF graphics-05.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7290" y="1368418"/>
            <a:ext cx="2459439" cy="226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1862" y="1519217"/>
            <a:ext cx="2214434" cy="304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780246" y="4510360"/>
            <a:ext cx="2252549" cy="584775"/>
          </a:xfrm>
          <a:prstGeom prst="rect">
            <a:avLst/>
          </a:prstGeom>
          <a:noFill/>
        </p:spPr>
        <p:txBody>
          <a:bodyPr wrap="square" lIns="0" tIns="0" rIns="0" bIns="0">
            <a:spAutoFit/>
          </a:bodyPr>
          <a:lstStyle/>
          <a:p>
            <a:pPr fontAlgn="auto">
              <a:spcBef>
                <a:spcPts val="0"/>
              </a:spcBef>
              <a:spcAft>
                <a:spcPts val="0"/>
              </a:spcAft>
              <a:defRPr/>
            </a:pPr>
            <a:r>
              <a:rPr lang="en-GB" sz="1400" b="1" dirty="0" smtClean="0">
                <a:latin typeface="+mj-lt"/>
                <a:ea typeface="ＭＳ Ｐゴシック" pitchFamily="34" charset="-128"/>
                <a:cs typeface="Arial"/>
              </a:rPr>
              <a:t>Value chain optimisation and resource efficiency</a:t>
            </a:r>
            <a:endParaRPr lang="en-GB" sz="1400" b="1" dirty="0">
              <a:latin typeface="+mj-lt"/>
              <a:ea typeface="ＭＳ Ｐゴシック" pitchFamily="34" charset="-128"/>
              <a:cs typeface="Arial"/>
            </a:endParaRPr>
          </a:p>
          <a:p>
            <a:pPr fontAlgn="auto">
              <a:spcBef>
                <a:spcPts val="0"/>
              </a:spcBef>
              <a:spcAft>
                <a:spcPts val="0"/>
              </a:spcAft>
              <a:defRPr/>
            </a:pPr>
            <a:r>
              <a:rPr lang="en-GB" sz="1000" dirty="0" smtClean="0">
                <a:latin typeface="+mj-lt"/>
                <a:ea typeface="ＭＳ Ｐゴシック" pitchFamily="34" charset="-128"/>
                <a:cs typeface="Arial"/>
              </a:rPr>
              <a:t>Tesco’s global food loss and waste initiative</a:t>
            </a:r>
            <a:endParaRPr lang="en-GB" sz="1000" dirty="0">
              <a:latin typeface="+mj-lt"/>
              <a:ea typeface="ＭＳ Ｐゴシック" pitchFamily="34" charset="-128"/>
              <a:cs typeface="Arial"/>
            </a:endParaRPr>
          </a:p>
        </p:txBody>
      </p:sp>
      <p:pic>
        <p:nvPicPr>
          <p:cNvPr id="1027" name="Picture 3"/>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731957" y="4165660"/>
            <a:ext cx="2765008" cy="18134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726023" y="6043805"/>
            <a:ext cx="2770941" cy="326243"/>
          </a:xfrm>
          <a:prstGeom prst="rect">
            <a:avLst/>
          </a:prstGeom>
          <a:noFill/>
        </p:spPr>
        <p:txBody>
          <a:bodyPr wrap="square" lIns="0" tIns="0" rIns="0" bIns="0">
            <a:spAutoFit/>
          </a:bodyPr>
          <a:lstStyle/>
          <a:p>
            <a:pPr fontAlgn="auto">
              <a:lnSpc>
                <a:spcPct val="80000"/>
              </a:lnSpc>
              <a:spcBef>
                <a:spcPts val="0"/>
              </a:spcBef>
              <a:spcAft>
                <a:spcPts val="0"/>
              </a:spcAft>
              <a:defRPr/>
            </a:pPr>
            <a:r>
              <a:rPr lang="en-GB" sz="1400" b="1" dirty="0" smtClean="0">
                <a:latin typeface="+mj-lt"/>
                <a:ea typeface="ＭＳ Ｐゴシック" pitchFamily="34" charset="-128"/>
                <a:cs typeface="Arial"/>
              </a:rPr>
              <a:t>Sustainability </a:t>
            </a:r>
            <a:r>
              <a:rPr lang="en-GB" sz="1400" b="1" dirty="0" smtClean="0">
                <a:solidFill>
                  <a:srgbClr val="000000"/>
                </a:solidFill>
                <a:latin typeface="+mj-lt"/>
                <a:ea typeface="ＭＳ Ｐゴシック" pitchFamily="34" charset="-128"/>
                <a:cs typeface="Arial"/>
              </a:rPr>
              <a:t>Indice</a:t>
            </a:r>
            <a:r>
              <a:rPr lang="en-GB" sz="1400" b="1" dirty="0" smtClean="0">
                <a:latin typeface="+mj-lt"/>
                <a:ea typeface="ＭＳ Ｐゴシック" pitchFamily="34" charset="-128"/>
                <a:cs typeface="Arial"/>
              </a:rPr>
              <a:t>s</a:t>
            </a:r>
            <a:endParaRPr lang="en-GB" sz="1400" b="1" dirty="0">
              <a:latin typeface="+mj-lt"/>
              <a:ea typeface="ＭＳ Ｐゴシック" pitchFamily="34" charset="-128"/>
              <a:cs typeface="Arial"/>
            </a:endParaRPr>
          </a:p>
          <a:p>
            <a:pPr algn="r" fontAlgn="auto">
              <a:spcBef>
                <a:spcPts val="0"/>
              </a:spcBef>
              <a:spcAft>
                <a:spcPts val="0"/>
              </a:spcAft>
              <a:defRPr/>
            </a:pPr>
            <a:r>
              <a:rPr lang="en-GB" sz="1000" dirty="0" smtClean="0">
                <a:latin typeface="+mj-lt"/>
                <a:ea typeface="ＭＳ Ｐゴシック" pitchFamily="34" charset="-128"/>
                <a:cs typeface="Arial"/>
              </a:rPr>
              <a:t>From domestic appliances to public gardens</a:t>
            </a:r>
            <a:endParaRPr lang="en-GB" sz="1000" dirty="0">
              <a:latin typeface="+mj-lt"/>
              <a:ea typeface="ＭＳ Ｐゴシック" pitchFamily="34" charset="-128"/>
              <a:cs typeface="Arial"/>
            </a:endParaRPr>
          </a:p>
        </p:txBody>
      </p:sp>
      <p:pic>
        <p:nvPicPr>
          <p:cNvPr id="1029" name="Picture 5" descr="description"/>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682314" y="4208216"/>
            <a:ext cx="2657403" cy="177091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682313" y="6033083"/>
            <a:ext cx="3996443" cy="326243"/>
          </a:xfrm>
          <a:prstGeom prst="rect">
            <a:avLst/>
          </a:prstGeom>
          <a:noFill/>
        </p:spPr>
        <p:txBody>
          <a:bodyPr wrap="square" lIns="0" tIns="0" rIns="0" bIns="0">
            <a:spAutoFit/>
          </a:bodyPr>
          <a:lstStyle/>
          <a:p>
            <a:pPr fontAlgn="auto">
              <a:lnSpc>
                <a:spcPct val="80000"/>
              </a:lnSpc>
              <a:spcBef>
                <a:spcPts val="0"/>
              </a:spcBef>
              <a:spcAft>
                <a:spcPts val="0"/>
              </a:spcAft>
              <a:defRPr/>
            </a:pPr>
            <a:r>
              <a:rPr lang="en-GB" sz="1400" b="1" dirty="0" smtClean="0">
                <a:latin typeface="+mj-lt"/>
                <a:ea typeface="ＭＳ Ｐゴシック" pitchFamily="34" charset="-128"/>
                <a:cs typeface="Arial"/>
              </a:rPr>
              <a:t>Water catchment management*</a:t>
            </a:r>
            <a:endParaRPr lang="en-GB" sz="1400" b="1" dirty="0">
              <a:latin typeface="+mj-lt"/>
              <a:ea typeface="ＭＳ Ｐゴシック" pitchFamily="34" charset="-128"/>
              <a:cs typeface="Arial"/>
            </a:endParaRPr>
          </a:p>
          <a:p>
            <a:pPr fontAlgn="auto">
              <a:spcBef>
                <a:spcPts val="0"/>
              </a:spcBef>
              <a:spcAft>
                <a:spcPts val="0"/>
              </a:spcAft>
              <a:defRPr/>
            </a:pPr>
            <a:r>
              <a:rPr lang="en-GB" sz="1000" dirty="0" smtClean="0">
                <a:latin typeface="+mj-lt"/>
                <a:ea typeface="ＭＳ Ｐゴシック" pitchFamily="34" charset="-128"/>
                <a:cs typeface="Arial"/>
              </a:rPr>
              <a:t>Understanding water scarcity hotspots and water resource management</a:t>
            </a:r>
            <a:endParaRPr lang="en-GB" sz="1000" dirty="0">
              <a:latin typeface="+mj-lt"/>
              <a:ea typeface="ＭＳ Ｐゴシック" pitchFamily="34" charset="-128"/>
              <a:cs typeface="Arial"/>
            </a:endParaRPr>
          </a:p>
        </p:txBody>
      </p:sp>
      <p:sp>
        <p:nvSpPr>
          <p:cNvPr id="18" name="TextBox 17"/>
          <p:cNvSpPr txBox="1"/>
          <p:nvPr/>
        </p:nvSpPr>
        <p:spPr>
          <a:xfrm>
            <a:off x="499198" y="6562580"/>
            <a:ext cx="8644802" cy="307777"/>
          </a:xfrm>
          <a:prstGeom prst="rect">
            <a:avLst/>
          </a:prstGeom>
          <a:noFill/>
        </p:spPr>
        <p:txBody>
          <a:bodyPr wrap="none" rtlCol="0">
            <a:spAutoFit/>
          </a:bodyPr>
          <a:lstStyle/>
          <a:p>
            <a:r>
              <a:rPr lang="en-GB" sz="1400" dirty="0" smtClean="0"/>
              <a:t>*</a:t>
            </a:r>
            <a:r>
              <a:rPr lang="en-GB" sz="1400" dirty="0"/>
              <a:t>Greenhouses in San Agustin near Almería, Andalusia, Spain (36°42’ N – 2°44’ W) © Yann Arthus-Bertrand / </a:t>
            </a:r>
            <a:r>
              <a:rPr lang="en-GB" sz="1400" dirty="0" smtClean="0"/>
              <a:t>Altitude</a:t>
            </a:r>
            <a:endParaRPr lang="en-GB" sz="1400" dirty="0"/>
          </a:p>
        </p:txBody>
      </p:sp>
      <p:pic>
        <p:nvPicPr>
          <p:cNvPr id="16" name="Picture 2"/>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80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33" y="274639"/>
            <a:ext cx="8074595" cy="741362"/>
          </a:xfrm>
        </p:spPr>
        <p:txBody>
          <a:bodyPr>
            <a:normAutofit fontScale="90000"/>
          </a:bodyPr>
          <a:lstStyle/>
          <a:p>
            <a:r>
              <a:rPr lang="en-US" dirty="0" smtClean="0"/>
              <a:t>Type of information </a:t>
            </a:r>
            <a:br>
              <a:rPr lang="en-US" dirty="0" smtClean="0"/>
            </a:br>
            <a:r>
              <a:rPr lang="en-US" dirty="0" smtClean="0"/>
              <a:t>derived from hotspots analysis</a:t>
            </a:r>
            <a:endParaRPr lang="en-IN"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8</a:t>
            </a:fld>
            <a:endParaRPr lang="en-US" dirty="0"/>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iorgio bagordo\Soonr Workplace\IFW011-100 Hotspots_2\Outputs\0. FINAL DELIVERABLES SENT TO UNEP\figure 18.png\figure 18.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318008" y="1408085"/>
            <a:ext cx="6744181" cy="481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96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38" y="274639"/>
            <a:ext cx="8074595" cy="741362"/>
          </a:xfrm>
        </p:spPr>
        <p:txBody>
          <a:bodyPr/>
          <a:lstStyle/>
          <a:p>
            <a:r>
              <a:rPr lang="en-GB" dirty="0" smtClean="0"/>
              <a:t>Target Audience(s)</a:t>
            </a:r>
            <a:endParaRPr lang="en-GB" dirty="0"/>
          </a:p>
        </p:txBody>
      </p:sp>
      <p:sp>
        <p:nvSpPr>
          <p:cNvPr id="4" name="Slide Number Placeholder 3"/>
          <p:cNvSpPr>
            <a:spLocks noGrp="1"/>
          </p:cNvSpPr>
          <p:nvPr>
            <p:ph type="sldNum" sz="quarter" idx="4"/>
          </p:nvPr>
        </p:nvSpPr>
        <p:spPr/>
        <p:txBody>
          <a:bodyPr/>
          <a:lstStyle/>
          <a:p>
            <a:fld id="{D0DBF67D-2C79-F84A-920C-2E4BE1838C84}" type="slidenum">
              <a:rPr lang="en-US" smtClean="0"/>
              <a:pPr/>
              <a:t>9</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875305"/>
              </p:ext>
            </p:extLst>
          </p:nvPr>
        </p:nvGraphicFramePr>
        <p:xfrm>
          <a:off x="561404" y="1344058"/>
          <a:ext cx="4978400" cy="492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947755605"/>
              </p:ext>
            </p:extLst>
          </p:nvPr>
        </p:nvGraphicFramePr>
        <p:xfrm>
          <a:off x="4990640" y="1421176"/>
          <a:ext cx="4153359" cy="47372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2"/>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6994842" y="296270"/>
            <a:ext cx="1768284" cy="68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689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http://schemas.microsoft.com/sharepoint/v3"/>
    <Public_x0020_use_x003f_ xmlns="3937b525-cad7-427c-9c2c-d5dd036d9910" xsi:nil="true"/>
    <Subsidiary xmlns="3937b525-cad7-427c-9c2c-d5dd036d9910"/>
    <Verticals xmlns="3937b525-cad7-427c-9c2c-d5dd036d9910" xsi:nil="true"/>
    <Keyword xmlns="3937b525-cad7-427c-9c2c-d5dd036d9910" xsi:nil="true"/>
    <AverageRating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559A5280121740A603DC01223719D5" ma:contentTypeVersion="10" ma:contentTypeDescription="Create a new document." ma:contentTypeScope="" ma:versionID="f83243cf70393d4fd716fe0e72910d79">
  <xsd:schema xmlns:xsd="http://www.w3.org/2001/XMLSchema" xmlns:xs="http://www.w3.org/2001/XMLSchema" xmlns:p="http://schemas.microsoft.com/office/2006/metadata/properties" xmlns:ns1="http://schemas.microsoft.com/sharepoint/v3" xmlns:ns2="3937b525-cad7-427c-9c2c-d5dd036d9910" targetNamespace="http://schemas.microsoft.com/office/2006/metadata/properties" ma:root="true" ma:fieldsID="7202390bc9a33508e893560a7f7b9bb5" ns1:_="" ns2:_="">
    <xsd:import namespace="http://schemas.microsoft.com/sharepoint/v3"/>
    <xsd:import namespace="3937b525-cad7-427c-9c2c-d5dd036d9910"/>
    <xsd:element name="properties">
      <xsd:complexType>
        <xsd:sequence>
          <xsd:element name="documentManagement">
            <xsd:complexType>
              <xsd:all>
                <xsd:element ref="ns2:Keyword" minOccurs="0"/>
                <xsd:element ref="ns1:AverageRating" minOccurs="0"/>
                <xsd:element ref="ns1:RatingCount" minOccurs="0"/>
                <xsd:element ref="ns1:Language"/>
                <xsd:element ref="ns2:Public_x0020_use_x003f_" minOccurs="0"/>
                <xsd:element ref="ns2:Subsidiary"/>
                <xsd:element ref="ns2:Vertica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9" nillable="true" ma:displayName="Rating (0-5)" ma:decimals="2" ma:description="Average value of all the ratings that have been submitted" ma:internalName="AverageRating" ma:readOnly="true">
      <xsd:simpleType>
        <xsd:restriction base="dms:Number"/>
      </xsd:simpleType>
    </xsd:element>
    <xsd:element name="RatingCount" ma:index="10" nillable="true" ma:displayName="Number of Ratings" ma:decimals="0" ma:description="Number of ratings submitted" ma:internalName="RatingCount" ma:readOnly="true">
      <xsd:simpleType>
        <xsd:restriction base="dms:Number"/>
      </xsd:simpleType>
    </xsd:element>
    <xsd:element name="Language" ma:index="11" ma:displayName="Language" ma:default="English" ma:format="Dropdown" ma:internalName="Language">
      <xsd:simpleType>
        <xsd:restriction base="dms:Choice">
          <xsd:enumeration value="Chinese"/>
          <xsd:enumeration value="English"/>
          <xsd:enumeration value="French (France)"/>
          <xsd:enumeration value="German (Germany)"/>
          <xsd:enumeration value="Hindi (India)"/>
          <xsd:enumeration value="Italian (Italy)"/>
          <xsd:enumeration value="Japanese (Japan)"/>
          <xsd:enumeration value="Korean (Korea)"/>
          <xsd:enumeration value="Malay (Malaysia)"/>
          <xsd:enumeration value="Russian (Russia)"/>
          <xsd:enumeration value="Spanish (Spain)"/>
          <xsd:enumeration value="Turkish (Turkey)"/>
        </xsd:restriction>
      </xsd:simpleType>
    </xsd:element>
  </xsd:schema>
  <xsd:schema xmlns:xsd="http://www.w3.org/2001/XMLSchema" xmlns:xs="http://www.w3.org/2001/XMLSchema" xmlns:dms="http://schemas.microsoft.com/office/2006/documentManagement/types" xmlns:pc="http://schemas.microsoft.com/office/infopath/2007/PartnerControls" targetNamespace="3937b525-cad7-427c-9c2c-d5dd036d9910" elementFormDefault="qualified">
    <xsd:import namespace="http://schemas.microsoft.com/office/2006/documentManagement/types"/>
    <xsd:import namespace="http://schemas.microsoft.com/office/infopath/2007/PartnerControls"/>
    <xsd:element name="Keyword" ma:index="8" nillable="true" ma:displayName="Keyword" ma:description="Keywords for search index, please devide them with &quot;, &quot;." ma:internalName="Keyword">
      <xsd:simpleType>
        <xsd:restriction base="dms:Text">
          <xsd:maxLength value="255"/>
        </xsd:restriction>
      </xsd:simpleType>
    </xsd:element>
    <xsd:element name="Public_x0020_use_x003f_" ma:index="12" nillable="true" ma:displayName="Public use?" ma:default="0" ma:description="Approved document which you are allowed to send to a customer?" ma:internalName="Public_x0020_use_x003F_">
      <xsd:simpleType>
        <xsd:restriction base="dms:Boolean"/>
      </xsd:simpleType>
    </xsd:element>
    <xsd:element name="Subsidiary" ma:index="13" ma:displayName="Subsidiary" ma:default="Global" ma:format="Dropdown" ma:internalName="Subsidiary">
      <xsd:simpleType>
        <xsd:restriction base="dms:Choice">
          <xsd:enumeration value="Global"/>
          <xsd:enumeration value="NorthAmerica"/>
          <xsd:enumeration value="CEE"/>
          <xsd:enumeration value="Germany"/>
          <xsd:enumeration value="UK"/>
          <xsd:enumeration value="Denmark"/>
          <xsd:enumeration value="Austria"/>
          <xsd:enumeration value="Switzerland"/>
          <xsd:enumeration value="Italy"/>
          <xsd:enumeration value="US"/>
          <xsd:enumeration value="Australia"/>
          <xsd:enumeration value="New Zeeland"/>
          <xsd:enumeration value="Japan"/>
          <xsd:enumeration value="China"/>
          <xsd:enumeration value="Malaysia"/>
          <xsd:enumeration value="Turkey"/>
          <xsd:enumeration value="Other"/>
        </xsd:restriction>
      </xsd:simpleType>
    </xsd:element>
    <xsd:element name="Verticals" ma:index="14" nillable="true" ma:displayName="Verticals" ma:default="All" ma:format="Dropdown" ma:internalName="Verticals">
      <xsd:simpleType>
        <xsd:restriction base="dms:Choice">
          <xsd:enumeration value="All"/>
          <xsd:enumeration value="Construction"/>
          <xsd:enumeration value="Auto + Chem"/>
          <xsd:enumeration value="Energy"/>
          <xsd:enumeration value="FARM"/>
          <xsd:enumeration value="Electronics + Manuf"/>
          <xsd:enumeration value="Offerings"/>
          <xsd:enumeration value="SoFi Implement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375B90-BF7F-4894-9B61-6D856B5D5E53}">
  <ds:schemaRefs>
    <ds:schemaRef ds:uri="http://www.w3.org/XML/1998/namespace"/>
    <ds:schemaRef ds:uri="http://schemas.microsoft.com/sharepoint/v3"/>
    <ds:schemaRef ds:uri="http://purl.org/dc/terms/"/>
    <ds:schemaRef ds:uri="http://schemas.microsoft.com/office/infopath/2007/PartnerControls"/>
    <ds:schemaRef ds:uri="http://schemas.microsoft.com/office/2006/metadata/properties"/>
    <ds:schemaRef ds:uri="http://purl.org/dc/elements/1.1/"/>
    <ds:schemaRef ds:uri="http://schemas.microsoft.com/office/2006/documentManagement/types"/>
    <ds:schemaRef ds:uri="3937b525-cad7-427c-9c2c-d5dd036d9910"/>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81CA5EB-70DC-430E-9F3C-9E53C3762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937b525-cad7-427c-9c2c-d5dd036d99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B01888-8551-47A3-BD89-3FCDCFF5F3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34895</TotalTime>
  <Words>5878</Words>
  <Application>Microsoft Office PowerPoint</Application>
  <PresentationFormat>On-screen Show (4:3)</PresentationFormat>
  <Paragraphs>514</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Guidance for Communicating hotspots: The effective use of sustainability information to drive action and  improve performance</vt:lpstr>
      <vt:lpstr>Contents</vt:lpstr>
      <vt:lpstr>Purpose and need  for this guidance</vt:lpstr>
      <vt:lpstr>How to use this guidance</vt:lpstr>
      <vt:lpstr>Rationale behind this  communication guidance</vt:lpstr>
      <vt:lpstr>What is Hotspots Analysis</vt:lpstr>
      <vt:lpstr>How is Hotspots Analysis  being applied?</vt:lpstr>
      <vt:lpstr>Type of information  derived from hotspots analysis</vt:lpstr>
      <vt:lpstr>Target Audience(s)</vt:lpstr>
      <vt:lpstr>Example from Hotspots Analysis:  from information to action</vt:lpstr>
      <vt:lpstr>Example for Hotspots Analysis Communication- Product Category</vt:lpstr>
      <vt:lpstr>General Considerations</vt:lpstr>
      <vt:lpstr>Guiding Principles Overview </vt:lpstr>
      <vt:lpstr>How to Read –  Shall, Should and May</vt:lpstr>
      <vt:lpstr>Guiding Principles (a)</vt:lpstr>
      <vt:lpstr>Guiding Principles (b)</vt:lpstr>
      <vt:lpstr>Guiding Principles (c)</vt:lpstr>
      <vt:lpstr>Guiding Principles (d)</vt:lpstr>
      <vt:lpstr>Guiding Principles (e)</vt:lpstr>
      <vt:lpstr>Guiding Principles (f)</vt:lpstr>
      <vt:lpstr>Validation of Hotspots Analysis  information &amp; communication </vt:lpstr>
      <vt:lpstr>Visualisation of  Hotspots Analysis (1)</vt:lpstr>
      <vt:lpstr>Visualisation of  Hotspots Analysis (2)</vt:lpstr>
      <vt:lpstr>Visualisation of  Hotspots Analysis (3)</vt:lpstr>
      <vt:lpstr>Visualisation of  Hotspots Analysis (4)</vt:lpstr>
      <vt:lpstr>Linkages to UN SDGs</vt:lpstr>
      <vt:lpstr>Alignment of this Communication Guidance with the 10YFP CI-SCP Guidelines for Providing Product Sustainability Information* </vt:lpstr>
      <vt:lpstr>Additional  references &amp; sources</vt:lpstr>
      <vt:lpstr>Additional  references &amp; sources (2)</vt:lpstr>
      <vt:lpstr>Contacts</vt:lpstr>
    </vt:vector>
  </TitlesOfParts>
  <Company>Orckid Design &amp; Marketing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WRAP</dc:creator>
  <cp:lastModifiedBy>Giorgio Bagordo</cp:lastModifiedBy>
  <cp:revision>1358</cp:revision>
  <cp:lastPrinted>2017-02-22T10:55:05Z</cp:lastPrinted>
  <dcterms:created xsi:type="dcterms:W3CDTF">2012-03-07T14:11:44Z</dcterms:created>
  <dcterms:modified xsi:type="dcterms:W3CDTF">2017-03-29T08:13:10Z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0x01010035559A5280121740A603DC01223719D5</vt:lpwstr>
  </property>
</Properties>
</file>